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2053" r:id="rId2"/>
    <p:sldId id="2161" r:id="rId3"/>
    <p:sldId id="2162" r:id="rId4"/>
    <p:sldId id="2269" r:id="rId5"/>
    <p:sldId id="2268" r:id="rId6"/>
    <p:sldId id="2188" r:id="rId7"/>
    <p:sldId id="2254" r:id="rId8"/>
    <p:sldId id="2255" r:id="rId9"/>
    <p:sldId id="2256" r:id="rId10"/>
    <p:sldId id="2252" r:id="rId11"/>
    <p:sldId id="2253" r:id="rId12"/>
    <p:sldId id="2258" r:id="rId13"/>
    <p:sldId id="2259" r:id="rId14"/>
    <p:sldId id="2260" r:id="rId15"/>
    <p:sldId id="2261" r:id="rId16"/>
    <p:sldId id="2257" r:id="rId17"/>
    <p:sldId id="2262" r:id="rId18"/>
    <p:sldId id="2263" r:id="rId19"/>
    <p:sldId id="2264" r:id="rId20"/>
    <p:sldId id="2265" r:id="rId21"/>
    <p:sldId id="2266" r:id="rId22"/>
    <p:sldId id="2267" r:id="rId23"/>
    <p:sldId id="2251" r:id="rId24"/>
    <p:sldId id="2189" r:id="rId25"/>
  </p:sldIdLst>
  <p:sldSz cx="12192000" cy="6858000"/>
  <p:notesSz cx="9906000" cy="14335125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9DC131-4D94-4EE3-834C-6054A8E3AD1E}" v="60" dt="2023-01-12T10:13:10.1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6T10:28:03.328" v="1914" actId="47"/>
      <pc:docMkLst>
        <pc:docMk/>
      </pc:docMkLst>
      <pc:sldChg chg="modSp mod">
        <pc:chgData name="Céline Tuduri" userId="edc773aa-4903-456e-96ea-bec4f437440a" providerId="ADAL" clId="{A69DC131-4D94-4EE3-834C-6054A8E3AD1E}" dt="2023-01-12T13:45:50.528" v="1031" actId="6549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2T13:45:50.528" v="1031" actId="6549"/>
          <ac:spMkLst>
            <pc:docMk/>
            <pc:sldMk cId="1054601418" sldId="2053"/>
            <ac:spMk id="2" creationId="{B5E74F8C-9CD7-4587-9768-7AE7DB90BE58}"/>
          </ac:spMkLst>
        </pc:spChg>
      </pc:sldChg>
      <pc:sldChg chg="add">
        <pc:chgData name="Céline Tuduri" userId="edc773aa-4903-456e-96ea-bec4f437440a" providerId="ADAL" clId="{A69DC131-4D94-4EE3-834C-6054A8E3AD1E}" dt="2023-01-12T10:12:40.829" v="984"/>
        <pc:sldMkLst>
          <pc:docMk/>
          <pc:sldMk cId="107621260" sldId="2161"/>
        </pc:sldMkLst>
      </pc:sldChg>
      <pc:sldChg chg="add">
        <pc:chgData name="Céline Tuduri" userId="edc773aa-4903-456e-96ea-bec4f437440a" providerId="ADAL" clId="{A69DC131-4D94-4EE3-834C-6054A8E3AD1E}" dt="2023-01-12T10:13:07.684" v="985"/>
        <pc:sldMkLst>
          <pc:docMk/>
          <pc:sldMk cId="146561678" sldId="2162"/>
        </pc:sldMkLst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del mod">
        <pc:chgData name="Céline Tuduri" userId="edc773aa-4903-456e-96ea-bec4f437440a" providerId="ADAL" clId="{A69DC131-4D94-4EE3-834C-6054A8E3AD1E}" dt="2023-01-16T10:28:03.328" v="1914" actId="4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15:58:11.177" v="98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3:30:41.085" v="939" actId="1076"/>
        <pc:sldMkLst>
          <pc:docMk/>
          <pc:sldMk cId="1912500275" sldId="2267"/>
        </pc:sldMkLst>
        <pc:spChg chg="mod">
          <ac:chgData name="Céline Tuduri" userId="edc773aa-4903-456e-96ea-bec4f437440a" providerId="ADAL" clId="{A69DC131-4D94-4EE3-834C-6054A8E3AD1E}" dt="2023-01-10T13:27:28.251" v="820" actId="1076"/>
          <ac:spMkLst>
            <pc:docMk/>
            <pc:sldMk cId="1912500275" sldId="2267"/>
            <ac:spMk id="6" creationId="{C2E24576-43DB-4755-9F37-1D19EE946E17}"/>
          </ac:spMkLst>
        </pc:spChg>
        <pc:spChg chg="mod">
          <ac:chgData name="Céline Tuduri" userId="edc773aa-4903-456e-96ea-bec4f437440a" providerId="ADAL" clId="{A69DC131-4D94-4EE3-834C-6054A8E3AD1E}" dt="2023-01-10T13:26:34.659" v="788" actId="20577"/>
          <ac:spMkLst>
            <pc:docMk/>
            <pc:sldMk cId="1912500275" sldId="2267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3:26:31.591" v="779" actId="478"/>
          <ac:picMkLst>
            <pc:docMk/>
            <pc:sldMk cId="1912500275" sldId="2267"/>
            <ac:picMk id="3" creationId="{114DE88A-4677-93E8-89A1-80291F007AF3}"/>
          </ac:picMkLst>
        </pc:picChg>
        <pc:picChg chg="add mod">
          <ac:chgData name="Céline Tuduri" userId="edc773aa-4903-456e-96ea-bec4f437440a" providerId="ADAL" clId="{A69DC131-4D94-4EE3-834C-6054A8E3AD1E}" dt="2023-01-10T13:29:17.985" v="900" actId="1076"/>
          <ac:picMkLst>
            <pc:docMk/>
            <pc:sldMk cId="1912500275" sldId="2267"/>
            <ac:picMk id="4" creationId="{30821A1C-59AD-6CBE-0741-56A4E6C48CF6}"/>
          </ac:picMkLst>
        </pc:picChg>
        <pc:picChg chg="add mod">
          <ac:chgData name="Céline Tuduri" userId="edc773aa-4903-456e-96ea-bec4f437440a" providerId="ADAL" clId="{A69DC131-4D94-4EE3-834C-6054A8E3AD1E}" dt="2023-01-10T13:29:19.314" v="901" actId="1076"/>
          <ac:picMkLst>
            <pc:docMk/>
            <pc:sldMk cId="1912500275" sldId="2267"/>
            <ac:picMk id="7" creationId="{D3EEBAAA-1F7D-F38A-1C66-FE36A87C89AA}"/>
          </ac:picMkLst>
        </pc:picChg>
        <pc:picChg chg="add mod">
          <ac:chgData name="Céline Tuduri" userId="edc773aa-4903-456e-96ea-bec4f437440a" providerId="ADAL" clId="{A69DC131-4D94-4EE3-834C-6054A8E3AD1E}" dt="2023-01-10T13:29:21.791" v="902" actId="1076"/>
          <ac:picMkLst>
            <pc:docMk/>
            <pc:sldMk cId="1912500275" sldId="2267"/>
            <ac:picMk id="10" creationId="{06E82FC6-D555-9A52-374C-61AC83D3266B}"/>
          </ac:picMkLst>
        </pc:picChg>
        <pc:picChg chg="add mod">
          <ac:chgData name="Céline Tuduri" userId="edc773aa-4903-456e-96ea-bec4f437440a" providerId="ADAL" clId="{A69DC131-4D94-4EE3-834C-6054A8E3AD1E}" dt="2023-01-10T13:29:25.053" v="903" actId="1076"/>
          <ac:picMkLst>
            <pc:docMk/>
            <pc:sldMk cId="1912500275" sldId="2267"/>
            <ac:picMk id="12" creationId="{F97D29C3-E657-8340-487F-AD6FCE0AC7CB}"/>
          </ac:picMkLst>
        </pc:picChg>
        <pc:picChg chg="add mod">
          <ac:chgData name="Céline Tuduri" userId="edc773aa-4903-456e-96ea-bec4f437440a" providerId="ADAL" clId="{A69DC131-4D94-4EE3-834C-6054A8E3AD1E}" dt="2023-01-10T13:29:27.072" v="904" actId="1076"/>
          <ac:picMkLst>
            <pc:docMk/>
            <pc:sldMk cId="1912500275" sldId="2267"/>
            <ac:picMk id="14" creationId="{5D7097D4-69D0-6853-6D7C-F966C7E3A37C}"/>
          </ac:picMkLst>
        </pc:picChg>
        <pc:picChg chg="add mod">
          <ac:chgData name="Céline Tuduri" userId="edc773aa-4903-456e-96ea-bec4f437440a" providerId="ADAL" clId="{A69DC131-4D94-4EE3-834C-6054A8E3AD1E}" dt="2023-01-10T13:29:31.183" v="906" actId="14100"/>
          <ac:picMkLst>
            <pc:docMk/>
            <pc:sldMk cId="1912500275" sldId="2267"/>
            <ac:picMk id="16" creationId="{D5862B7D-E2E1-30CE-AC52-1F13DA4BE0E2}"/>
          </ac:picMkLst>
        </pc:picChg>
        <pc:picChg chg="add mod">
          <ac:chgData name="Céline Tuduri" userId="edc773aa-4903-456e-96ea-bec4f437440a" providerId="ADAL" clId="{A69DC131-4D94-4EE3-834C-6054A8E3AD1E}" dt="2023-01-10T13:29:40.145" v="910" actId="1076"/>
          <ac:picMkLst>
            <pc:docMk/>
            <pc:sldMk cId="1912500275" sldId="2267"/>
            <ac:picMk id="18" creationId="{9496C5A5-C0B5-798E-6361-8184FACD0D38}"/>
          </ac:picMkLst>
        </pc:picChg>
        <pc:picChg chg="add mod">
          <ac:chgData name="Céline Tuduri" userId="edc773aa-4903-456e-96ea-bec4f437440a" providerId="ADAL" clId="{A69DC131-4D94-4EE3-834C-6054A8E3AD1E}" dt="2023-01-10T13:29:44.575" v="912" actId="14100"/>
          <ac:picMkLst>
            <pc:docMk/>
            <pc:sldMk cId="1912500275" sldId="2267"/>
            <ac:picMk id="20" creationId="{E164B9C8-8A33-9CCD-CD92-EDBB7ACE2188}"/>
          </ac:picMkLst>
        </pc:picChg>
        <pc:picChg chg="add mod">
          <ac:chgData name="Céline Tuduri" userId="edc773aa-4903-456e-96ea-bec4f437440a" providerId="ADAL" clId="{A69DC131-4D94-4EE3-834C-6054A8E3AD1E}" dt="2023-01-10T13:29:48.236" v="914" actId="14100"/>
          <ac:picMkLst>
            <pc:docMk/>
            <pc:sldMk cId="1912500275" sldId="2267"/>
            <ac:picMk id="22" creationId="{F724A79A-6182-039B-A98A-0ECF13B990B3}"/>
          </ac:picMkLst>
        </pc:picChg>
        <pc:picChg chg="add mod">
          <ac:chgData name="Céline Tuduri" userId="edc773aa-4903-456e-96ea-bec4f437440a" providerId="ADAL" clId="{A69DC131-4D94-4EE3-834C-6054A8E3AD1E}" dt="2023-01-10T13:29:51.332" v="916" actId="14100"/>
          <ac:picMkLst>
            <pc:docMk/>
            <pc:sldMk cId="1912500275" sldId="2267"/>
            <ac:picMk id="24" creationId="{9FB8A7C7-FBBB-FF0C-C9CE-CC3BB3B255F2}"/>
          </ac:picMkLst>
        </pc:picChg>
        <pc:picChg chg="add mod">
          <ac:chgData name="Céline Tuduri" userId="edc773aa-4903-456e-96ea-bec4f437440a" providerId="ADAL" clId="{A69DC131-4D94-4EE3-834C-6054A8E3AD1E}" dt="2023-01-10T13:29:56.686" v="918" actId="14100"/>
          <ac:picMkLst>
            <pc:docMk/>
            <pc:sldMk cId="1912500275" sldId="2267"/>
            <ac:picMk id="26" creationId="{AB8C3321-1803-50D3-7E34-5CB8AA0ADA3D}"/>
          </ac:picMkLst>
        </pc:picChg>
        <pc:picChg chg="add mod">
          <ac:chgData name="Céline Tuduri" userId="edc773aa-4903-456e-96ea-bec4f437440a" providerId="ADAL" clId="{A69DC131-4D94-4EE3-834C-6054A8E3AD1E}" dt="2023-01-10T13:30:00.656" v="920" actId="14100"/>
          <ac:picMkLst>
            <pc:docMk/>
            <pc:sldMk cId="1912500275" sldId="2267"/>
            <ac:picMk id="28" creationId="{091B4A45-0BCA-6308-7D81-62C1D973ECFA}"/>
          </ac:picMkLst>
        </pc:picChg>
        <pc:picChg chg="add mod">
          <ac:chgData name="Céline Tuduri" userId="edc773aa-4903-456e-96ea-bec4f437440a" providerId="ADAL" clId="{A69DC131-4D94-4EE3-834C-6054A8E3AD1E}" dt="2023-01-10T13:30:34.516" v="936" actId="1076"/>
          <ac:picMkLst>
            <pc:docMk/>
            <pc:sldMk cId="1912500275" sldId="2267"/>
            <ac:picMk id="30" creationId="{72ABF2D9-B442-C362-E99B-042A70FB1935}"/>
          </ac:picMkLst>
        </pc:picChg>
        <pc:picChg chg="add mod">
          <ac:chgData name="Céline Tuduri" userId="edc773aa-4903-456e-96ea-bec4f437440a" providerId="ADAL" clId="{A69DC131-4D94-4EE3-834C-6054A8E3AD1E}" dt="2023-01-10T13:30:37.574" v="937" actId="1076"/>
          <ac:picMkLst>
            <pc:docMk/>
            <pc:sldMk cId="1912500275" sldId="2267"/>
            <ac:picMk id="32" creationId="{1C68AE97-50B9-DD93-EE87-B0FBABABA860}"/>
          </ac:picMkLst>
        </pc:picChg>
        <pc:picChg chg="add mod">
          <ac:chgData name="Céline Tuduri" userId="edc773aa-4903-456e-96ea-bec4f437440a" providerId="ADAL" clId="{A69DC131-4D94-4EE3-834C-6054A8E3AD1E}" dt="2023-01-10T13:30:38.856" v="938" actId="1076"/>
          <ac:picMkLst>
            <pc:docMk/>
            <pc:sldMk cId="1912500275" sldId="2267"/>
            <ac:picMk id="34" creationId="{3AD43370-9527-C40D-8321-FB04112488EF}"/>
          </ac:picMkLst>
        </pc:picChg>
        <pc:picChg chg="add mod">
          <ac:chgData name="Céline Tuduri" userId="edc773aa-4903-456e-96ea-bec4f437440a" providerId="ADAL" clId="{A69DC131-4D94-4EE3-834C-6054A8E3AD1E}" dt="2023-01-10T13:30:41.085" v="939" actId="1076"/>
          <ac:picMkLst>
            <pc:docMk/>
            <pc:sldMk cId="1912500275" sldId="2267"/>
            <ac:picMk id="36" creationId="{F6A848DE-1E83-E192-026B-79D561983EFC}"/>
          </ac:picMkLst>
        </pc:picChg>
      </pc:sldChg>
      <pc:sldChg chg="add">
        <pc:chgData name="Céline Tuduri" userId="edc773aa-4903-456e-96ea-bec4f437440a" providerId="ADAL" clId="{A69DC131-4D94-4EE3-834C-6054A8E3AD1E}" dt="2023-01-10T15:58:01.274" v="942"/>
        <pc:sldMkLst>
          <pc:docMk/>
          <pc:sldMk cId="3977532234" sldId="2268"/>
        </pc:sldMkLst>
      </pc:sldChg>
      <pc:sldChg chg="modSp add mod">
        <pc:chgData name="Céline Tuduri" userId="edc773aa-4903-456e-96ea-bec4f437440a" providerId="ADAL" clId="{A69DC131-4D94-4EE3-834C-6054A8E3AD1E}" dt="2023-01-16T10:20:31.675" v="1913" actId="20577"/>
        <pc:sldMkLst>
          <pc:docMk/>
          <pc:sldMk cId="865635948" sldId="2269"/>
        </pc:sldMkLst>
        <pc:spChg chg="mod">
          <ac:chgData name="Céline Tuduri" userId="edc773aa-4903-456e-96ea-bec4f437440a" providerId="ADAL" clId="{A69DC131-4D94-4EE3-834C-6054A8E3AD1E}" dt="2023-01-16T10:20:31.675" v="1913" actId="20577"/>
          <ac:spMkLst>
            <pc:docMk/>
            <pc:sldMk cId="865635948" sldId="2269"/>
            <ac:spMk id="2" creationId="{45A7B921-89C1-4E4F-931B-FC48E8B47F5D}"/>
          </ac:spMkLst>
        </pc:spChg>
        <pc:spChg chg="mod">
          <ac:chgData name="Céline Tuduri" userId="edc773aa-4903-456e-96ea-bec4f437440a" providerId="ADAL" clId="{A69DC131-4D94-4EE3-834C-6054A8E3AD1E}" dt="2023-01-16T10:16:13.001" v="1862" actId="20577"/>
          <ac:spMkLst>
            <pc:docMk/>
            <pc:sldMk cId="865635948" sldId="2269"/>
            <ac:spMk id="3" creationId="{C7424A79-3EA8-4237-AB20-AA37AE575A2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18/01/2023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image" Target="../media/image46.jp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12" Type="http://schemas.openxmlformats.org/officeDocument/2006/relationships/image" Target="../media/image45.jpg"/><Relationship Id="rId17" Type="http://schemas.openxmlformats.org/officeDocument/2006/relationships/image" Target="../media/image50.jpg"/><Relationship Id="rId2" Type="http://schemas.openxmlformats.org/officeDocument/2006/relationships/image" Target="../media/image35.jpg"/><Relationship Id="rId16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11" Type="http://schemas.openxmlformats.org/officeDocument/2006/relationships/image" Target="../media/image44.jpg"/><Relationship Id="rId5" Type="http://schemas.openxmlformats.org/officeDocument/2006/relationships/image" Target="../media/image38.jpg"/><Relationship Id="rId15" Type="http://schemas.openxmlformats.org/officeDocument/2006/relationships/image" Target="../media/image48.jpg"/><Relationship Id="rId10" Type="http://schemas.openxmlformats.org/officeDocument/2006/relationships/image" Target="../media/image43.jpg"/><Relationship Id="rId4" Type="http://schemas.openxmlformats.org/officeDocument/2006/relationships/image" Target="../media/image37.jpg"/><Relationship Id="rId9" Type="http://schemas.openxmlformats.org/officeDocument/2006/relationships/image" Target="../media/image42.jpg"/><Relationship Id="rId14" Type="http://schemas.openxmlformats.org/officeDocument/2006/relationships/image" Target="../media/image47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370965" y="2794624"/>
            <a:ext cx="718735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Débrief Noël 2022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18.01.23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570162" y="2794624"/>
            <a:ext cx="47890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 PROMO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12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A4 paysage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2BFCD04-C681-05AE-9E34-DA94B31D7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2084964"/>
            <a:ext cx="3803491" cy="26826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33426EF-B661-FC91-FF9D-D0FB32EA1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275" y="2084964"/>
            <a:ext cx="3803492" cy="268019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40422B-6190-3645-995A-2C6FFE4DD4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255" y="2084964"/>
            <a:ext cx="3774157" cy="268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99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A4 portrait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71C84FB-AFFF-F071-E82C-AB2B051BA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7" y="1134162"/>
            <a:ext cx="3480338" cy="496451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8209CDF-84AB-E18B-C2D0-BAC49068F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647" y="1134162"/>
            <a:ext cx="3486706" cy="496451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7476B13-BD53-E879-F06D-BB40DBB69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0054" y="1134162"/>
            <a:ext cx="3495894" cy="496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96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Roseaux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515180-EBD5-1B9D-17B6-FF08A8B58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013" y="145833"/>
            <a:ext cx="2101399" cy="318527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D01AF07-5D85-9433-3A16-468A93E17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912" y="136525"/>
            <a:ext cx="2094026" cy="31852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4D312B1-94B8-E282-C065-45D368E52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692" y="136525"/>
            <a:ext cx="2089190" cy="318527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C7BDC5F-DDD7-F2FC-253F-C36F8F74F0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7055" y="3536197"/>
            <a:ext cx="2100144" cy="318527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BDCF795-6D1C-FDED-F364-452BAACA2F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2888" y="3536197"/>
            <a:ext cx="2101399" cy="318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81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Totem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3BEDF5F-A3EC-5F52-4071-C26B31958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653" y="640525"/>
            <a:ext cx="2571882" cy="257823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313B766-3203-9C21-4ED0-481315A1E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70" y="640525"/>
            <a:ext cx="2571891" cy="257823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38CC6A7-BD3B-F6FF-E473-D31881DC5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5353" y="640525"/>
            <a:ext cx="2571883" cy="258138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95CAC99-218D-8DCF-42D2-53C5EF7AFF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2181" y="3834947"/>
            <a:ext cx="2571882" cy="258777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350947DA-DFCA-4DA1-05AE-DF17884932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841339"/>
            <a:ext cx="2578217" cy="258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98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Calicots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38E0D7C-8B0B-8C3A-2CB9-42ED2DDF8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823" y="149067"/>
            <a:ext cx="6026353" cy="19939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F90C5AD-3BBC-75FC-BAFC-717B84D4B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822" y="2422895"/>
            <a:ext cx="6026353" cy="200650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3CD9CDF-BA03-C9F1-95CC-645BEEA71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2822" y="4709264"/>
            <a:ext cx="6026353" cy="19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54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837864" y="2794624"/>
            <a:ext cx="42536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 EVENT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72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Guirlande de fanions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DA22E9-F5F2-946B-EC70-B665FCF6D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785937"/>
            <a:ext cx="93440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92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BC2A9B0-E275-45C9-D6B2-12761D3FE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76237"/>
            <a:ext cx="82296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12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Bélier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57E5A5F-6BEF-75CF-2177-B7642F227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012" y="1056571"/>
            <a:ext cx="3818452" cy="474485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FA85564-7428-381E-A66C-8088B29C8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744" y="697582"/>
            <a:ext cx="6909707" cy="546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7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CONTEXTE &amp; OBJECTIF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Dans un contexte inflationniste, Supermarchés Match sélectionne des produits festifs et savoureux pour de belles fêtes de fin d’année au bon rapport qualité / prix / goût</a:t>
            </a:r>
          </a:p>
          <a:p>
            <a:endParaRPr lang="fr-FR" sz="2000" dirty="0"/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Proposer aux clients deux types de supports pour servir la promotion et l’inspiration des menus de fête</a:t>
            </a:r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r>
              <a:rPr lang="fr-FR" sz="2000" dirty="0">
                <a:sym typeface="Wingdings" panose="05000000000000000000" pitchFamily="2" charset="2"/>
              </a:rPr>
              <a:t> </a:t>
            </a:r>
            <a:r>
              <a:rPr lang="fr-FR" sz="2000" dirty="0"/>
              <a:t>Des prospectus avec des produits festifs à prix d’appel</a:t>
            </a:r>
            <a:endParaRPr lang="fr-FR" sz="2000" b="1" dirty="0"/>
          </a:p>
          <a:p>
            <a:pPr marL="0" indent="0">
              <a:buNone/>
            </a:pPr>
            <a:r>
              <a:rPr lang="fr-FR" sz="2000" dirty="0">
                <a:sym typeface="Wingdings" panose="05000000000000000000" pitchFamily="2" charset="2"/>
              </a:rPr>
              <a:t> </a:t>
            </a:r>
            <a:r>
              <a:rPr lang="fr-FR" sz="2000" dirty="0"/>
              <a:t>Un guide aspirationnel, du storytelling à l’offre produit</a:t>
            </a:r>
          </a:p>
        </p:txBody>
      </p:sp>
    </p:spTree>
    <p:extLst>
      <p:ext uri="{BB962C8B-B14F-4D97-AF65-F5344CB8AC3E}">
        <p14:creationId xmlns:p14="http://schemas.microsoft.com/office/powerpoint/2010/main" val="107621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 borne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0EB605D-A298-019E-5AE8-3CD28090E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504" y="0"/>
            <a:ext cx="6582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7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porte d’entrée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14DE88A-4677-93E8-89A1-80291F007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781175"/>
            <a:ext cx="93630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18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-4445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Origami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30821A1C-59AD-6CBE-0741-56A4E6C48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07" y="697076"/>
            <a:ext cx="1737478" cy="173747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3EEBAAA-1F7D-F38A-1C66-FE36A87C8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542" y="697075"/>
            <a:ext cx="1737479" cy="173747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6E82FC6-D555-9A52-374C-61AC83D32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24" y="723384"/>
            <a:ext cx="1737478" cy="173747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97D29C3-E657-8340-487F-AD6FCE0AC7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305" y="744595"/>
            <a:ext cx="1737478" cy="1737478"/>
          </a:xfrm>
          <a:prstGeom prst="rect">
            <a:avLst/>
          </a:prstGeom>
        </p:spPr>
      </p:pic>
      <p:pic>
        <p:nvPicPr>
          <p:cNvPr id="14" name="Image 13" descr="Une image contenant texte, horloge&#10;&#10;Description générée automatiquement">
            <a:extLst>
              <a:ext uri="{FF2B5EF4-FFF2-40B4-BE49-F238E27FC236}">
                <a16:creationId xmlns:a16="http://schemas.microsoft.com/office/drawing/2014/main" id="{5D7097D4-69D0-6853-6D7C-F966C7E3A3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85" y="744595"/>
            <a:ext cx="1737478" cy="1737478"/>
          </a:xfrm>
          <a:prstGeom prst="rect">
            <a:avLst/>
          </a:prstGeom>
        </p:spPr>
      </p:pic>
      <p:pic>
        <p:nvPicPr>
          <p:cNvPr id="16" name="Image 1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5862B7D-E2E1-30CE-AC52-1F13DA4BE0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956" y="753444"/>
            <a:ext cx="1737478" cy="173747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496C5A5-C0B5-798E-6361-8184FACD0D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07" y="2685969"/>
            <a:ext cx="1737478" cy="173747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164B9C8-8A33-9CCD-CD92-EDBB7ACE21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178" y="2685970"/>
            <a:ext cx="1737478" cy="173747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724A79A-6182-039B-A98A-0ECF13B990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25" y="2685970"/>
            <a:ext cx="1737478" cy="173747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FB8A7C7-FBBB-FF0C-C9CE-CC3BB3B255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03" y="2673422"/>
            <a:ext cx="1750025" cy="175002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B8C3321-1803-50D3-7E34-5CB8AA0ADA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674" y="2685969"/>
            <a:ext cx="1715889" cy="171588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091B4A45-0BCA-6308-7D81-62C1D973ECF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957" y="2673423"/>
            <a:ext cx="1750026" cy="1750026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72ABF2D9-B442-C362-E99B-042A70FB193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651" y="4719765"/>
            <a:ext cx="1728436" cy="1728436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1C68AE97-50B9-DD93-EE87-B0FBABABA86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167" y="4710723"/>
            <a:ext cx="1737478" cy="1737478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3AD43370-9527-C40D-8321-FB041124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861" y="4731414"/>
            <a:ext cx="1737478" cy="1737478"/>
          </a:xfrm>
          <a:prstGeom prst="rect">
            <a:avLst/>
          </a:prstGeom>
        </p:spPr>
      </p:pic>
      <p:pic>
        <p:nvPicPr>
          <p:cNvPr id="36" name="Image 35" descr="Une image contenant texte&#10;&#10;Description générée automatiquement">
            <a:extLst>
              <a:ext uri="{FF2B5EF4-FFF2-40B4-BE49-F238E27FC236}">
                <a16:creationId xmlns:a16="http://schemas.microsoft.com/office/drawing/2014/main" id="{F6A848DE-1E83-E192-026B-79D561983E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555" y="4731414"/>
            <a:ext cx="1733828" cy="173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02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639620" y="2794624"/>
            <a:ext cx="26500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GUIDE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107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Guide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A7C1AB2-056F-A2AC-5E1C-175F8DAD034C}"/>
              </a:ext>
            </a:extLst>
          </p:cNvPr>
          <p:cNvSpPr txBox="1">
            <a:spLocks/>
          </p:cNvSpPr>
          <p:nvPr/>
        </p:nvSpPr>
        <p:spPr bwMode="auto">
          <a:xfrm>
            <a:off x="3995905" y="3177000"/>
            <a:ext cx="3146259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Voir PDF BD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PARTIS PRIS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4713387"/>
          </a:xfrm>
        </p:spPr>
        <p:txBody>
          <a:bodyPr/>
          <a:lstStyle/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r>
              <a:rPr lang="fr-FR" sz="2000" dirty="0"/>
              <a:t>Créer un univers Noël avec une identité graphique forte, cohérente et déclinable sur les différents canaux</a:t>
            </a:r>
          </a:p>
          <a:p>
            <a:endParaRPr lang="fr-FR" sz="2000" dirty="0"/>
          </a:p>
          <a:p>
            <a:r>
              <a:rPr lang="fr-FR" sz="2000" dirty="0"/>
              <a:t>Proposer un mix inspirationnel / Good Food à l’aide de visuels d’ambiance aspirationnels et de paroles de pros, et promotionnel avec des prix attractifs sur des produits festifs et accessibles à tous.</a:t>
            </a:r>
          </a:p>
          <a:p>
            <a:pPr marL="0" indent="0">
              <a:buNone/>
            </a:pPr>
            <a:endParaRPr lang="fr-FR" sz="2000" dirty="0"/>
          </a:p>
          <a:p>
            <a:r>
              <a:rPr lang="fr-FR" sz="2000" dirty="0"/>
              <a:t>Valoriser les pros avec la mise en avant de discours, de visuels de professionnels et de gestes métier</a:t>
            </a:r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46561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RETOURS SUR NOËL 2022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96752"/>
            <a:ext cx="10972800" cy="5616624"/>
          </a:xfrm>
        </p:spPr>
        <p:txBody>
          <a:bodyPr/>
          <a:lstStyle/>
          <a:p>
            <a:r>
              <a:rPr lang="fr-FR" sz="2000" b="1" dirty="0"/>
              <a:t>Points positifs </a:t>
            </a:r>
          </a:p>
          <a:p>
            <a:pPr>
              <a:buFontTx/>
              <a:buChar char="-"/>
            </a:pPr>
            <a:r>
              <a:rPr lang="fr-FR" sz="2000" dirty="0"/>
              <a:t>Choix d’un produit PPNP en couverture (VS Chapon)</a:t>
            </a:r>
          </a:p>
          <a:p>
            <a:pPr>
              <a:buFontTx/>
              <a:buChar char="-"/>
            </a:pPr>
            <a:r>
              <a:rPr lang="fr-FR" sz="2000" dirty="0"/>
              <a:t>Opération Noël solidaire (engagement / solidarité)</a:t>
            </a:r>
          </a:p>
          <a:p>
            <a:pPr>
              <a:buFontTx/>
              <a:buChar char="-"/>
            </a:pPr>
            <a:r>
              <a:rPr lang="fr-FR" sz="2000" dirty="0"/>
              <a:t>Réactivité SMATCH dans le cas de produits manquants</a:t>
            </a:r>
          </a:p>
          <a:p>
            <a:pPr>
              <a:buFontTx/>
              <a:buChar char="-"/>
            </a:pPr>
            <a:r>
              <a:rPr lang="fr-FR" sz="2000" dirty="0"/>
              <a:t>Avoir poussé l’accessibilité aux produits de fête avec les idées de menus de Fête</a:t>
            </a:r>
          </a:p>
          <a:p>
            <a:pPr marL="0" indent="0">
              <a:buNone/>
            </a:pPr>
            <a:endParaRPr lang="fr-FR" sz="2000" dirty="0"/>
          </a:p>
          <a:p>
            <a:r>
              <a:rPr lang="fr-FR" sz="2000" b="1" dirty="0"/>
              <a:t>Points d’amélioration </a:t>
            </a:r>
          </a:p>
          <a:p>
            <a:pPr>
              <a:buFontTx/>
              <a:buChar char="-"/>
            </a:pPr>
            <a:r>
              <a:rPr lang="fr-FR" sz="2000" dirty="0"/>
              <a:t>Thématique : 1 seule pour tout le temps fort (VS 3 </a:t>
            </a:r>
            <a:r>
              <a:rPr lang="fr-FR" sz="2000" dirty="0" err="1"/>
              <a:t>wording</a:t>
            </a:r>
            <a:r>
              <a:rPr lang="fr-FR" sz="2000" dirty="0"/>
              <a:t> différents en 2022), avec une vision plus globale dès le départ (prospectus, PLV, digital, jeu, activation et animation magasin) pour faire rayonner une thématique / un engagement fort</a:t>
            </a:r>
          </a:p>
          <a:p>
            <a:pPr>
              <a:buFontTx/>
              <a:buChar char="-"/>
            </a:pPr>
            <a:r>
              <a:rPr lang="fr-FR" sz="2000" dirty="0"/>
              <a:t>Anticiper au maximum les PG / produits / chemin de fer VS délais serrés pour le Guide de Noël</a:t>
            </a:r>
          </a:p>
          <a:p>
            <a:pPr>
              <a:buFontTx/>
              <a:buChar char="-"/>
            </a:pPr>
            <a:r>
              <a:rPr lang="fr-FR" sz="2000" dirty="0"/>
              <a:t>Rendu imprimé trop sombre / Proposition d’un profil moins terne et papier + qualitatif (Guide)</a:t>
            </a:r>
          </a:p>
          <a:p>
            <a:pPr>
              <a:buFontTx/>
              <a:buChar char="-"/>
            </a:pPr>
            <a:r>
              <a:rPr lang="fr-FR" sz="2000" dirty="0"/>
              <a:t>Visibilité sur les retouches et la récupération des visuels HD (via OLAF ou </a:t>
            </a:r>
            <a:r>
              <a:rPr lang="fr-FR" sz="2000" dirty="0" err="1"/>
              <a:t>We</a:t>
            </a:r>
            <a:r>
              <a:rPr lang="fr-FR" sz="2000" dirty="0"/>
              <a:t> Transfer) avec ou sans retouches</a:t>
            </a:r>
          </a:p>
          <a:p>
            <a:pPr>
              <a:buFontTx/>
              <a:buChar char="-"/>
            </a:pPr>
            <a:endParaRPr lang="fr-FR" sz="2000" dirty="0"/>
          </a:p>
          <a:p>
            <a:pPr>
              <a:buFontTx/>
              <a:buChar char="-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865635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336218" y="2794624"/>
            <a:ext cx="52568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PROSPECTUS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32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50 - 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E56B7F-2D4D-A056-2659-7719F1862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79" y="871977"/>
            <a:ext cx="3541005" cy="554534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E3CA5EA-C5AF-0B23-6C92-C9169F971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915" y="871977"/>
            <a:ext cx="7108118" cy="556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51 - Couverture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93ACD0-F5F6-CF55-C5AF-F5926F44B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2" y="871977"/>
            <a:ext cx="3507600" cy="554534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6C640A-B2BB-90F2-6A69-A6346E80C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915" y="871977"/>
            <a:ext cx="7108118" cy="55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68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52 - 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17D130A-728E-C842-732F-D584E6A9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782" y="777050"/>
            <a:ext cx="3421208" cy="53904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BC69F4-700C-7DD4-7F00-B992EEA89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143" y="777049"/>
            <a:ext cx="3421804" cy="53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41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Récap couvertures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17D130A-728E-C842-732F-D584E6A9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729" y="1641513"/>
            <a:ext cx="2501181" cy="394084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BC69F4-700C-7DD4-7F00-B992EEA89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1218" y="1641514"/>
            <a:ext cx="2501616" cy="3940839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46B5F2C-1A4C-CB43-05E9-77E06B9DF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92" y="1641513"/>
            <a:ext cx="2516440" cy="394084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A01AA9-76AF-1198-BC2E-ED3D926968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5908" y="1641513"/>
            <a:ext cx="2492700" cy="394084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660C126-D4D7-B339-3FBB-1A7C2FE54460}"/>
              </a:ext>
            </a:extLst>
          </p:cNvPr>
          <p:cNvSpPr txBox="1">
            <a:spLocks/>
          </p:cNvSpPr>
          <p:nvPr/>
        </p:nvSpPr>
        <p:spPr bwMode="auto">
          <a:xfrm>
            <a:off x="972505" y="1169985"/>
            <a:ext cx="105441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50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A36E2DD3-F41E-5D3C-92EA-594CED5B6619}"/>
              </a:ext>
            </a:extLst>
          </p:cNvPr>
          <p:cNvSpPr txBox="1">
            <a:spLocks/>
          </p:cNvSpPr>
          <p:nvPr/>
        </p:nvSpPr>
        <p:spPr bwMode="auto">
          <a:xfrm>
            <a:off x="4165049" y="1214342"/>
            <a:ext cx="105441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51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812EA5FA-D0C1-D77E-1314-36BF37FCE392}"/>
              </a:ext>
            </a:extLst>
          </p:cNvPr>
          <p:cNvSpPr txBox="1">
            <a:spLocks/>
          </p:cNvSpPr>
          <p:nvPr/>
        </p:nvSpPr>
        <p:spPr bwMode="auto">
          <a:xfrm>
            <a:off x="9111855" y="1169985"/>
            <a:ext cx="105441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52</a:t>
            </a:r>
          </a:p>
        </p:txBody>
      </p:sp>
    </p:spTree>
    <p:extLst>
      <p:ext uri="{BB962C8B-B14F-4D97-AF65-F5344CB8AC3E}">
        <p14:creationId xmlns:p14="http://schemas.microsoft.com/office/powerpoint/2010/main" val="276558490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345</Words>
  <Application>Microsoft Office PowerPoint</Application>
  <PresentationFormat>Grand écran</PresentationFormat>
  <Paragraphs>57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Calibri</vt:lpstr>
      <vt:lpstr>Helvetica</vt:lpstr>
      <vt:lpstr>Arial</vt:lpstr>
      <vt:lpstr>Avenir Next LT Pro</vt:lpstr>
      <vt:lpstr>1_Thème Office</vt:lpstr>
      <vt:lpstr>Présentation PowerPoint</vt:lpstr>
      <vt:lpstr>CONTEXTE &amp; OBJECTIF</vt:lpstr>
      <vt:lpstr>PARTIS PRIS</vt:lpstr>
      <vt:lpstr>RETOURS SUR NOËL 2022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660</cp:revision>
  <cp:lastPrinted>2022-07-05T07:32:58Z</cp:lastPrinted>
  <dcterms:created xsi:type="dcterms:W3CDTF">2018-09-12T14:44:28Z</dcterms:created>
  <dcterms:modified xsi:type="dcterms:W3CDTF">2023-01-18T17:09:33Z</dcterms:modified>
</cp:coreProperties>
</file>