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8"/>
  </p:notesMasterIdLst>
  <p:sldIdLst>
    <p:sldId id="1930" r:id="rId2"/>
    <p:sldId id="1160" r:id="rId3"/>
    <p:sldId id="2039" r:id="rId4"/>
    <p:sldId id="2050" r:id="rId5"/>
    <p:sldId id="2053" r:id="rId6"/>
    <p:sldId id="2052" r:id="rId7"/>
    <p:sldId id="2051" r:id="rId8"/>
    <p:sldId id="2054" r:id="rId9"/>
    <p:sldId id="2040" r:id="rId10"/>
    <p:sldId id="2055" r:id="rId11"/>
    <p:sldId id="2049" r:id="rId12"/>
    <p:sldId id="2057" r:id="rId13"/>
    <p:sldId id="2056" r:id="rId14"/>
    <p:sldId id="2045" r:id="rId15"/>
    <p:sldId id="2046" r:id="rId16"/>
    <p:sldId id="2058" r:id="rId17"/>
  </p:sldIdLst>
  <p:sldSz cx="12192000" cy="6858000"/>
  <p:notesSz cx="6858000" cy="9144000"/>
  <p:embeddedFontLst>
    <p:embeddedFont>
      <p:font typeface="Avenir Next LT Pro" panose="020B0504020202020204" pitchFamily="34" charset="0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Helvetica" panose="020B0604020202020204" pitchFamily="34" charset="0"/>
      <p:regular r:id="rId27"/>
      <p:bold r:id="rId28"/>
      <p:italic r:id="rId29"/>
      <p:boldItalic r:id="rId30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7756"/>
    <a:srgbClr val="6F8E30"/>
    <a:srgbClr val="4E6489"/>
    <a:srgbClr val="8A8168"/>
    <a:srgbClr val="003D7C"/>
    <a:srgbClr val="FFFFFF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E88CCA-C137-4C09-99B0-43F17CA65AF6}" v="130" dt="2023-01-17T17:56:23.0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86" autoAdjust="0"/>
    <p:restoredTop sz="94660"/>
  </p:normalViewPr>
  <p:slideViewPr>
    <p:cSldViewPr snapToGrid="0">
      <p:cViewPr varScale="1">
        <p:scale>
          <a:sx n="63" d="100"/>
          <a:sy n="63" d="100"/>
        </p:scale>
        <p:origin x="67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éline Tuduri" userId="edc773aa-4903-456e-96ea-bec4f437440a" providerId="ADAL" clId="{22E88CCA-C137-4C09-99B0-43F17CA65AF6}"/>
    <pc:docChg chg="undo custSel modSld">
      <pc:chgData name="Céline Tuduri" userId="edc773aa-4903-456e-96ea-bec4f437440a" providerId="ADAL" clId="{22E88CCA-C137-4C09-99B0-43F17CA65AF6}" dt="2023-01-17T17:56:23.004" v="321" actId="14100"/>
      <pc:docMkLst>
        <pc:docMk/>
      </pc:docMkLst>
      <pc:sldChg chg="addSp delSp modSp mod">
        <pc:chgData name="Céline Tuduri" userId="edc773aa-4903-456e-96ea-bec4f437440a" providerId="ADAL" clId="{22E88CCA-C137-4C09-99B0-43F17CA65AF6}" dt="2023-01-17T17:56:23.004" v="321" actId="14100"/>
        <pc:sldMkLst>
          <pc:docMk/>
          <pc:sldMk cId="1007297840" sldId="2051"/>
        </pc:sldMkLst>
        <pc:spChg chg="del mod">
          <ac:chgData name="Céline Tuduri" userId="edc773aa-4903-456e-96ea-bec4f437440a" providerId="ADAL" clId="{22E88CCA-C137-4C09-99B0-43F17CA65AF6}" dt="2023-01-17T17:51:59.439" v="38" actId="478"/>
          <ac:spMkLst>
            <pc:docMk/>
            <pc:sldMk cId="1007297840" sldId="2051"/>
            <ac:spMk id="3" creationId="{50EDC620-5715-4276-BA5B-C778CC2B35DB}"/>
          </ac:spMkLst>
        </pc:spChg>
        <pc:spChg chg="add mod">
          <ac:chgData name="Céline Tuduri" userId="edc773aa-4903-456e-96ea-bec4f437440a" providerId="ADAL" clId="{22E88CCA-C137-4C09-99B0-43F17CA65AF6}" dt="2023-01-17T17:53:12.092" v="230" actId="20577"/>
          <ac:spMkLst>
            <pc:docMk/>
            <pc:sldMk cId="1007297840" sldId="2051"/>
            <ac:spMk id="7" creationId="{45E2A3CC-BDA5-DA25-17F2-C068F64FF12B}"/>
          </ac:spMkLst>
        </pc:spChg>
        <pc:picChg chg="add mod">
          <ac:chgData name="Céline Tuduri" userId="edc773aa-4903-456e-96ea-bec4f437440a" providerId="ADAL" clId="{22E88CCA-C137-4C09-99B0-43F17CA65AF6}" dt="2023-01-17T17:54:15.389" v="246" actId="1035"/>
          <ac:picMkLst>
            <pc:docMk/>
            <pc:sldMk cId="1007297840" sldId="2051"/>
            <ac:picMk id="4" creationId="{9E60D675-C221-FEDD-E755-C2D20D949C74}"/>
          </ac:picMkLst>
        </pc:picChg>
        <pc:picChg chg="add del mod">
          <ac:chgData name="Céline Tuduri" userId="edc773aa-4903-456e-96ea-bec4f437440a" providerId="ADAL" clId="{22E88CCA-C137-4C09-99B0-43F17CA65AF6}" dt="2023-01-17T17:56:07.921" v="254" actId="478"/>
          <ac:picMkLst>
            <pc:docMk/>
            <pc:sldMk cId="1007297840" sldId="2051"/>
            <ac:picMk id="5" creationId="{B3DC6D04-4A78-01D6-FAEE-49F9D08DF718}"/>
          </ac:picMkLst>
        </pc:picChg>
        <pc:picChg chg="add mod">
          <ac:chgData name="Céline Tuduri" userId="edc773aa-4903-456e-96ea-bec4f437440a" providerId="ADAL" clId="{22E88CCA-C137-4C09-99B0-43F17CA65AF6}" dt="2023-01-17T17:56:14.766" v="317" actId="1038"/>
          <ac:picMkLst>
            <pc:docMk/>
            <pc:sldMk cId="1007297840" sldId="2051"/>
            <ac:picMk id="6" creationId="{87C55E85-D7B6-9B92-2176-CA07685EF79D}"/>
          </ac:picMkLst>
        </pc:picChg>
        <pc:picChg chg="mod">
          <ac:chgData name="Céline Tuduri" userId="edc773aa-4903-456e-96ea-bec4f437440a" providerId="ADAL" clId="{22E88CCA-C137-4C09-99B0-43F17CA65AF6}" dt="2023-01-17T17:54:15.389" v="246" actId="1035"/>
          <ac:picMkLst>
            <pc:docMk/>
            <pc:sldMk cId="1007297840" sldId="2051"/>
            <ac:picMk id="1026" creationId="{6E530037-664B-460E-5BE1-88C3D6A68DE8}"/>
          </ac:picMkLst>
        </pc:picChg>
        <pc:picChg chg="mod">
          <ac:chgData name="Céline Tuduri" userId="edc773aa-4903-456e-96ea-bec4f437440a" providerId="ADAL" clId="{22E88CCA-C137-4C09-99B0-43F17CA65AF6}" dt="2023-01-17T17:54:15.389" v="246" actId="1035"/>
          <ac:picMkLst>
            <pc:docMk/>
            <pc:sldMk cId="1007297840" sldId="2051"/>
            <ac:picMk id="1028" creationId="{F8F2F144-0ACD-9298-4297-97A2833EB7B3}"/>
          </ac:picMkLst>
        </pc:picChg>
        <pc:picChg chg="mod">
          <ac:chgData name="Céline Tuduri" userId="edc773aa-4903-456e-96ea-bec4f437440a" providerId="ADAL" clId="{22E88CCA-C137-4C09-99B0-43F17CA65AF6}" dt="2023-01-17T17:54:15.389" v="246" actId="1035"/>
          <ac:picMkLst>
            <pc:docMk/>
            <pc:sldMk cId="1007297840" sldId="2051"/>
            <ac:picMk id="1030" creationId="{FDF011D1-9263-813E-07A4-73F77339088D}"/>
          </ac:picMkLst>
        </pc:picChg>
        <pc:picChg chg="add mod">
          <ac:chgData name="Céline Tuduri" userId="edc773aa-4903-456e-96ea-bec4f437440a" providerId="ADAL" clId="{22E88CCA-C137-4C09-99B0-43F17CA65AF6}" dt="2023-01-17T17:56:14.766" v="317" actId="1038"/>
          <ac:picMkLst>
            <pc:docMk/>
            <pc:sldMk cId="1007297840" sldId="2051"/>
            <ac:picMk id="1032" creationId="{19D0DE11-50E8-695D-D708-E94D5F50ADD9}"/>
          </ac:picMkLst>
        </pc:picChg>
        <pc:picChg chg="add mod">
          <ac:chgData name="Céline Tuduri" userId="edc773aa-4903-456e-96ea-bec4f437440a" providerId="ADAL" clId="{22E88CCA-C137-4C09-99B0-43F17CA65AF6}" dt="2023-01-17T17:56:14.766" v="317" actId="1038"/>
          <ac:picMkLst>
            <pc:docMk/>
            <pc:sldMk cId="1007297840" sldId="2051"/>
            <ac:picMk id="1034" creationId="{58C7380F-652C-84E7-3F87-D8877812EE66}"/>
          </ac:picMkLst>
        </pc:picChg>
        <pc:picChg chg="add mod">
          <ac:chgData name="Céline Tuduri" userId="edc773aa-4903-456e-96ea-bec4f437440a" providerId="ADAL" clId="{22E88CCA-C137-4C09-99B0-43F17CA65AF6}" dt="2023-01-17T17:56:14.766" v="317" actId="1038"/>
          <ac:picMkLst>
            <pc:docMk/>
            <pc:sldMk cId="1007297840" sldId="2051"/>
            <ac:picMk id="1036" creationId="{202DD9ED-38D2-6561-7341-24B9310A51F7}"/>
          </ac:picMkLst>
        </pc:picChg>
        <pc:picChg chg="add mod">
          <ac:chgData name="Céline Tuduri" userId="edc773aa-4903-456e-96ea-bec4f437440a" providerId="ADAL" clId="{22E88CCA-C137-4C09-99B0-43F17CA65AF6}" dt="2023-01-17T17:56:23.004" v="321" actId="14100"/>
          <ac:picMkLst>
            <pc:docMk/>
            <pc:sldMk cId="1007297840" sldId="2051"/>
            <ac:picMk id="1038" creationId="{F6D5EE88-D648-8FD3-FB63-2A0A6ED8796C}"/>
          </ac:picMkLst>
        </pc:picChg>
      </pc:sldChg>
    </pc:docChg>
  </pc:docChgLst>
  <pc:docChgLst>
    <pc:chgData name="Emilie Proteau" userId="136e8f52-e1e2-47bf-ab8a-8676cb6d8f54" providerId="ADAL" clId="{A478EDE3-AD55-4DB9-9135-34A258733995}"/>
    <pc:docChg chg="modSld">
      <pc:chgData name="Emilie Proteau" userId="136e8f52-e1e2-47bf-ab8a-8676cb6d8f54" providerId="ADAL" clId="{A478EDE3-AD55-4DB9-9135-34A258733995}" dt="2021-11-18T09:32:35.031" v="78" actId="20577"/>
      <pc:docMkLst>
        <pc:docMk/>
      </pc:docMkLst>
      <pc:sldChg chg="modSp mod">
        <pc:chgData name="Emilie Proteau" userId="136e8f52-e1e2-47bf-ab8a-8676cb6d8f54" providerId="ADAL" clId="{A478EDE3-AD55-4DB9-9135-34A258733995}" dt="2021-11-18T08:56:56.099" v="73" actId="20577"/>
        <pc:sldMkLst>
          <pc:docMk/>
          <pc:sldMk cId="2333921592" sldId="1944"/>
        </pc:sldMkLst>
        <pc:spChg chg="mod">
          <ac:chgData name="Emilie Proteau" userId="136e8f52-e1e2-47bf-ab8a-8676cb6d8f54" providerId="ADAL" clId="{A478EDE3-AD55-4DB9-9135-34A258733995}" dt="2021-11-18T08:56:56.099" v="73" actId="20577"/>
          <ac:spMkLst>
            <pc:docMk/>
            <pc:sldMk cId="2333921592" sldId="1944"/>
            <ac:spMk id="3" creationId="{50EDC620-5715-4276-BA5B-C778CC2B35DB}"/>
          </ac:spMkLst>
        </pc:spChg>
      </pc:sldChg>
      <pc:sldChg chg="modSp mod">
        <pc:chgData name="Emilie Proteau" userId="136e8f52-e1e2-47bf-ab8a-8676cb6d8f54" providerId="ADAL" clId="{A478EDE3-AD55-4DB9-9135-34A258733995}" dt="2021-11-18T09:32:35.031" v="78" actId="20577"/>
        <pc:sldMkLst>
          <pc:docMk/>
          <pc:sldMk cId="2845157442" sldId="1945"/>
        </pc:sldMkLst>
        <pc:spChg chg="mod">
          <ac:chgData name="Emilie Proteau" userId="136e8f52-e1e2-47bf-ab8a-8676cb6d8f54" providerId="ADAL" clId="{A478EDE3-AD55-4DB9-9135-34A258733995}" dt="2021-11-18T09:32:35.031" v="78" actId="20577"/>
          <ac:spMkLst>
            <pc:docMk/>
            <pc:sldMk cId="2845157442" sldId="1945"/>
            <ac:spMk id="2" creationId="{B5E74F8C-9CD7-4587-9768-7AE7DB90BE58}"/>
          </ac:spMkLst>
        </pc:spChg>
      </pc:sldChg>
      <pc:sldChg chg="mod modShow">
        <pc:chgData name="Emilie Proteau" userId="136e8f52-e1e2-47bf-ab8a-8676cb6d8f54" providerId="ADAL" clId="{A478EDE3-AD55-4DB9-9135-34A258733995}" dt="2021-11-18T09:32:30.561" v="74" actId="729"/>
        <pc:sldMkLst>
          <pc:docMk/>
          <pc:sldMk cId="1876252634" sldId="1947"/>
        </pc:sldMkLst>
      </pc:sldChg>
    </pc:docChg>
  </pc:docChgLst>
  <pc:docChgLst>
    <pc:chgData name="Emilie Proteau" userId="136e8f52-e1e2-47bf-ab8a-8676cb6d8f54" providerId="ADAL" clId="{34FCEA3C-DED6-489A-9195-81635D009FD7}"/>
    <pc:docChg chg="undo custSel addSld delSld modSld">
      <pc:chgData name="Emilie Proteau" userId="136e8f52-e1e2-47bf-ab8a-8676cb6d8f54" providerId="ADAL" clId="{34FCEA3C-DED6-489A-9195-81635D009FD7}" dt="2021-11-24T14:37:21.693" v="317" actId="20577"/>
      <pc:docMkLst>
        <pc:docMk/>
      </pc:docMkLst>
      <pc:sldChg chg="del">
        <pc:chgData name="Emilie Proteau" userId="136e8f52-e1e2-47bf-ab8a-8676cb6d8f54" providerId="ADAL" clId="{34FCEA3C-DED6-489A-9195-81635D009FD7}" dt="2021-11-24T13:48:19.493" v="109" actId="47"/>
        <pc:sldMkLst>
          <pc:docMk/>
          <pc:sldMk cId="3094664334" sldId="1160"/>
        </pc:sldMkLst>
      </pc:sldChg>
      <pc:sldChg chg="del">
        <pc:chgData name="Emilie Proteau" userId="136e8f52-e1e2-47bf-ab8a-8676cb6d8f54" providerId="ADAL" clId="{34FCEA3C-DED6-489A-9195-81635D009FD7}" dt="2021-11-24T13:48:19.493" v="109" actId="47"/>
        <pc:sldMkLst>
          <pc:docMk/>
          <pc:sldMk cId="2388920836" sldId="1231"/>
        </pc:sldMkLst>
      </pc:sldChg>
      <pc:sldChg chg="del">
        <pc:chgData name="Emilie Proteau" userId="136e8f52-e1e2-47bf-ab8a-8676cb6d8f54" providerId="ADAL" clId="{34FCEA3C-DED6-489A-9195-81635D009FD7}" dt="2021-11-24T13:48:19.493" v="109" actId="47"/>
        <pc:sldMkLst>
          <pc:docMk/>
          <pc:sldMk cId="4211757549" sldId="1320"/>
        </pc:sldMkLst>
      </pc:sldChg>
      <pc:sldChg chg="modSp mod">
        <pc:chgData name="Emilie Proteau" userId="136e8f52-e1e2-47bf-ab8a-8676cb6d8f54" providerId="ADAL" clId="{34FCEA3C-DED6-489A-9195-81635D009FD7}" dt="2021-11-24T13:45:54.354" v="3" actId="20577"/>
        <pc:sldMkLst>
          <pc:docMk/>
          <pc:sldMk cId="4215625006" sldId="1930"/>
        </pc:sldMkLst>
        <pc:spChg chg="mod">
          <ac:chgData name="Emilie Proteau" userId="136e8f52-e1e2-47bf-ab8a-8676cb6d8f54" providerId="ADAL" clId="{34FCEA3C-DED6-489A-9195-81635D009FD7}" dt="2021-11-24T13:45:54.354" v="3" actId="20577"/>
          <ac:spMkLst>
            <pc:docMk/>
            <pc:sldMk cId="4215625006" sldId="1930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34FCEA3C-DED6-489A-9195-81635D009FD7}" dt="2021-11-24T13:48:19.493" v="109" actId="47"/>
        <pc:sldMkLst>
          <pc:docMk/>
          <pc:sldMk cId="3942438951" sldId="1931"/>
        </pc:sldMkLst>
      </pc:sldChg>
      <pc:sldChg chg="del">
        <pc:chgData name="Emilie Proteau" userId="136e8f52-e1e2-47bf-ab8a-8676cb6d8f54" providerId="ADAL" clId="{34FCEA3C-DED6-489A-9195-81635D009FD7}" dt="2021-11-24T13:48:15.390" v="108" actId="47"/>
        <pc:sldMkLst>
          <pc:docMk/>
          <pc:sldMk cId="3931264228" sldId="1940"/>
        </pc:sldMkLst>
      </pc:sldChg>
      <pc:sldChg chg="del">
        <pc:chgData name="Emilie Proteau" userId="136e8f52-e1e2-47bf-ab8a-8676cb6d8f54" providerId="ADAL" clId="{34FCEA3C-DED6-489A-9195-81635D009FD7}" dt="2021-11-24T13:48:19.493" v="109" actId="47"/>
        <pc:sldMkLst>
          <pc:docMk/>
          <pc:sldMk cId="681156259" sldId="1941"/>
        </pc:sldMkLst>
      </pc:sldChg>
      <pc:sldChg chg="del">
        <pc:chgData name="Emilie Proteau" userId="136e8f52-e1e2-47bf-ab8a-8676cb6d8f54" providerId="ADAL" clId="{34FCEA3C-DED6-489A-9195-81635D009FD7}" dt="2021-11-24T13:48:19.493" v="109" actId="47"/>
        <pc:sldMkLst>
          <pc:docMk/>
          <pc:sldMk cId="278262765" sldId="1942"/>
        </pc:sldMkLst>
      </pc:sldChg>
      <pc:sldChg chg="del">
        <pc:chgData name="Emilie Proteau" userId="136e8f52-e1e2-47bf-ab8a-8676cb6d8f54" providerId="ADAL" clId="{34FCEA3C-DED6-489A-9195-81635D009FD7}" dt="2021-11-24T13:48:19.493" v="109" actId="47"/>
        <pc:sldMkLst>
          <pc:docMk/>
          <pc:sldMk cId="1969602793" sldId="1943"/>
        </pc:sldMkLst>
      </pc:sldChg>
      <pc:sldChg chg="del">
        <pc:chgData name="Emilie Proteau" userId="136e8f52-e1e2-47bf-ab8a-8676cb6d8f54" providerId="ADAL" clId="{34FCEA3C-DED6-489A-9195-81635D009FD7}" dt="2021-11-24T13:45:56.263" v="4" actId="47"/>
        <pc:sldMkLst>
          <pc:docMk/>
          <pc:sldMk cId="2333921592" sldId="1944"/>
        </pc:sldMkLst>
      </pc:sldChg>
      <pc:sldChg chg="modSp mod">
        <pc:chgData name="Emilie Proteau" userId="136e8f52-e1e2-47bf-ab8a-8676cb6d8f54" providerId="ADAL" clId="{34FCEA3C-DED6-489A-9195-81635D009FD7}" dt="2021-11-24T13:48:08.809" v="106" actId="20577"/>
        <pc:sldMkLst>
          <pc:docMk/>
          <pc:sldMk cId="2845157442" sldId="1945"/>
        </pc:sldMkLst>
        <pc:spChg chg="mod">
          <ac:chgData name="Emilie Proteau" userId="136e8f52-e1e2-47bf-ab8a-8676cb6d8f54" providerId="ADAL" clId="{34FCEA3C-DED6-489A-9195-81635D009FD7}" dt="2021-11-24T13:48:08.809" v="106" actId="20577"/>
          <ac:spMkLst>
            <pc:docMk/>
            <pc:sldMk cId="2845157442" sldId="1945"/>
            <ac:spMk id="2" creationId="{B5E74F8C-9CD7-4587-9768-7AE7DB90BE58}"/>
          </ac:spMkLst>
        </pc:spChg>
      </pc:sldChg>
      <pc:sldChg chg="addSp delSp modSp mod">
        <pc:chgData name="Emilie Proteau" userId="136e8f52-e1e2-47bf-ab8a-8676cb6d8f54" providerId="ADAL" clId="{34FCEA3C-DED6-489A-9195-81635D009FD7}" dt="2021-11-24T13:46:41.204" v="61" actId="20577"/>
        <pc:sldMkLst>
          <pc:docMk/>
          <pc:sldMk cId="2031346477" sldId="1946"/>
        </pc:sldMkLst>
        <pc:spChg chg="mod">
          <ac:chgData name="Emilie Proteau" userId="136e8f52-e1e2-47bf-ab8a-8676cb6d8f54" providerId="ADAL" clId="{34FCEA3C-DED6-489A-9195-81635D009FD7}" dt="2021-11-24T13:46:41.204" v="61" actId="20577"/>
          <ac:spMkLst>
            <pc:docMk/>
            <pc:sldMk cId="2031346477" sldId="1946"/>
            <ac:spMk id="7" creationId="{F7DBA8E0-FC41-4333-A8B8-142F90CA8AA5}"/>
          </ac:spMkLst>
        </pc:spChg>
        <pc:picChg chg="del">
          <ac:chgData name="Emilie Proteau" userId="136e8f52-e1e2-47bf-ab8a-8676cb6d8f54" providerId="ADAL" clId="{34FCEA3C-DED6-489A-9195-81635D009FD7}" dt="2021-11-24T13:46:15.055" v="40" actId="478"/>
          <ac:picMkLst>
            <pc:docMk/>
            <pc:sldMk cId="2031346477" sldId="1946"/>
            <ac:picMk id="5" creationId="{C29CCCAC-D8F7-4CE6-80FA-63B8B5D4BB2C}"/>
          </ac:picMkLst>
        </pc:picChg>
        <pc:picChg chg="add mod">
          <ac:chgData name="Emilie Proteau" userId="136e8f52-e1e2-47bf-ab8a-8676cb6d8f54" providerId="ADAL" clId="{34FCEA3C-DED6-489A-9195-81635D009FD7}" dt="2021-11-24T13:46:24.189" v="42" actId="27614"/>
          <ac:picMkLst>
            <pc:docMk/>
            <pc:sldMk cId="2031346477" sldId="1946"/>
            <ac:picMk id="6" creationId="{4FB9BED2-EBD2-460C-AF9E-5754DCD5C380}"/>
          </ac:picMkLst>
        </pc:picChg>
      </pc:sldChg>
      <pc:sldChg chg="del">
        <pc:chgData name="Emilie Proteau" userId="136e8f52-e1e2-47bf-ab8a-8676cb6d8f54" providerId="ADAL" clId="{34FCEA3C-DED6-489A-9195-81635D009FD7}" dt="2021-11-24T13:46:47.517" v="62" actId="47"/>
        <pc:sldMkLst>
          <pc:docMk/>
          <pc:sldMk cId="1876252634" sldId="1947"/>
        </pc:sldMkLst>
      </pc:sldChg>
      <pc:sldChg chg="del">
        <pc:chgData name="Emilie Proteau" userId="136e8f52-e1e2-47bf-ab8a-8676cb6d8f54" providerId="ADAL" clId="{34FCEA3C-DED6-489A-9195-81635D009FD7}" dt="2021-11-24T13:46:53.302" v="65" actId="47"/>
        <pc:sldMkLst>
          <pc:docMk/>
          <pc:sldMk cId="1625589006" sldId="1948"/>
        </pc:sldMkLst>
      </pc:sldChg>
      <pc:sldChg chg="addSp delSp modSp add mod">
        <pc:chgData name="Emilie Proteau" userId="136e8f52-e1e2-47bf-ab8a-8676cb6d8f54" providerId="ADAL" clId="{34FCEA3C-DED6-489A-9195-81635D009FD7}" dt="2021-11-24T13:47:15.622" v="81" actId="20577"/>
        <pc:sldMkLst>
          <pc:docMk/>
          <pc:sldMk cId="1430574817" sldId="1949"/>
        </pc:sldMkLst>
        <pc:spChg chg="mod">
          <ac:chgData name="Emilie Proteau" userId="136e8f52-e1e2-47bf-ab8a-8676cb6d8f54" providerId="ADAL" clId="{34FCEA3C-DED6-489A-9195-81635D009FD7}" dt="2021-11-24T13:47:15.622" v="81" actId="20577"/>
          <ac:spMkLst>
            <pc:docMk/>
            <pc:sldMk cId="1430574817" sldId="1949"/>
            <ac:spMk id="7" creationId="{F7DBA8E0-FC41-4333-A8B8-142F90CA8AA5}"/>
          </ac:spMkLst>
        </pc:spChg>
        <pc:picChg chg="add mod">
          <ac:chgData name="Emilie Proteau" userId="136e8f52-e1e2-47bf-ab8a-8676cb6d8f54" providerId="ADAL" clId="{34FCEA3C-DED6-489A-9195-81635D009FD7}" dt="2021-11-24T13:47:02.603" v="69" actId="962"/>
          <ac:picMkLst>
            <pc:docMk/>
            <pc:sldMk cId="1430574817" sldId="1949"/>
            <ac:picMk id="5" creationId="{73A095DC-3502-4C0E-B754-7D150FBE0984}"/>
          </ac:picMkLst>
        </pc:picChg>
        <pc:picChg chg="del">
          <ac:chgData name="Emilie Proteau" userId="136e8f52-e1e2-47bf-ab8a-8676cb6d8f54" providerId="ADAL" clId="{34FCEA3C-DED6-489A-9195-81635D009FD7}" dt="2021-11-24T13:46:55.627" v="66" actId="478"/>
          <ac:picMkLst>
            <pc:docMk/>
            <pc:sldMk cId="1430574817" sldId="1949"/>
            <ac:picMk id="6" creationId="{4FB9BED2-EBD2-460C-AF9E-5754DCD5C380}"/>
          </ac:picMkLst>
        </pc:picChg>
      </pc:sldChg>
      <pc:sldChg chg="addSp delSp modSp add mod">
        <pc:chgData name="Emilie Proteau" userId="136e8f52-e1e2-47bf-ab8a-8676cb6d8f54" providerId="ADAL" clId="{34FCEA3C-DED6-489A-9195-81635D009FD7}" dt="2021-11-24T13:47:56.081" v="99" actId="962"/>
        <pc:sldMkLst>
          <pc:docMk/>
          <pc:sldMk cId="2216357762" sldId="1950"/>
        </pc:sldMkLst>
        <pc:spChg chg="mod">
          <ac:chgData name="Emilie Proteau" userId="136e8f52-e1e2-47bf-ab8a-8676cb6d8f54" providerId="ADAL" clId="{34FCEA3C-DED6-489A-9195-81635D009FD7}" dt="2021-11-24T13:47:47.435" v="95" actId="20577"/>
          <ac:spMkLst>
            <pc:docMk/>
            <pc:sldMk cId="2216357762" sldId="1950"/>
            <ac:spMk id="7" creationId="{F7DBA8E0-FC41-4333-A8B8-142F90CA8AA5}"/>
          </ac:spMkLst>
        </pc:spChg>
        <pc:picChg chg="add del mod">
          <ac:chgData name="Emilie Proteau" userId="136e8f52-e1e2-47bf-ab8a-8676cb6d8f54" providerId="ADAL" clId="{34FCEA3C-DED6-489A-9195-81635D009FD7}" dt="2021-11-24T13:47:50.282" v="96" actId="478"/>
          <ac:picMkLst>
            <pc:docMk/>
            <pc:sldMk cId="2216357762" sldId="1950"/>
            <ac:picMk id="5" creationId="{F93EA334-2AAC-4872-B5C6-300A4BBA0175}"/>
          </ac:picMkLst>
        </pc:picChg>
        <pc:picChg chg="del">
          <ac:chgData name="Emilie Proteau" userId="136e8f52-e1e2-47bf-ab8a-8676cb6d8f54" providerId="ADAL" clId="{34FCEA3C-DED6-489A-9195-81635D009FD7}" dt="2021-11-24T13:47:19.702" v="82" actId="478"/>
          <ac:picMkLst>
            <pc:docMk/>
            <pc:sldMk cId="2216357762" sldId="1950"/>
            <ac:picMk id="6" creationId="{4FB9BED2-EBD2-460C-AF9E-5754DCD5C380}"/>
          </ac:picMkLst>
        </pc:picChg>
        <pc:picChg chg="add mod">
          <ac:chgData name="Emilie Proteau" userId="136e8f52-e1e2-47bf-ab8a-8676cb6d8f54" providerId="ADAL" clId="{34FCEA3C-DED6-489A-9195-81635D009FD7}" dt="2021-11-24T13:47:56.081" v="99" actId="962"/>
          <ac:picMkLst>
            <pc:docMk/>
            <pc:sldMk cId="2216357762" sldId="1950"/>
            <ac:picMk id="10" creationId="{19DE2BDD-6AFC-4CC4-B5FA-8CD5160AD9B0}"/>
          </ac:picMkLst>
        </pc:picChg>
      </pc:sldChg>
      <pc:sldChg chg="modSp add mod">
        <pc:chgData name="Emilie Proteau" userId="136e8f52-e1e2-47bf-ab8a-8676cb6d8f54" providerId="ADAL" clId="{34FCEA3C-DED6-489A-9195-81635D009FD7}" dt="2021-11-24T13:48:39.956" v="119" actId="20577"/>
        <pc:sldMkLst>
          <pc:docMk/>
          <pc:sldMk cId="2139656572" sldId="1951"/>
        </pc:sldMkLst>
        <pc:spChg chg="mod">
          <ac:chgData name="Emilie Proteau" userId="136e8f52-e1e2-47bf-ab8a-8676cb6d8f54" providerId="ADAL" clId="{34FCEA3C-DED6-489A-9195-81635D009FD7}" dt="2021-11-24T13:48:39.956" v="119" actId="20577"/>
          <ac:spMkLst>
            <pc:docMk/>
            <pc:sldMk cId="2139656572" sldId="1951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34FCEA3C-DED6-489A-9195-81635D009FD7}" dt="2021-11-24T14:34:58.337" v="259" actId="20577"/>
        <pc:sldMkLst>
          <pc:docMk/>
          <pc:sldMk cId="861823150" sldId="1952"/>
        </pc:sldMkLst>
        <pc:spChg chg="mod">
          <ac:chgData name="Emilie Proteau" userId="136e8f52-e1e2-47bf-ab8a-8676cb6d8f54" providerId="ADAL" clId="{34FCEA3C-DED6-489A-9195-81635D009FD7}" dt="2021-11-24T14:34:58.337" v="259" actId="20577"/>
          <ac:spMkLst>
            <pc:docMk/>
            <pc:sldMk cId="861823150" sldId="1952"/>
            <ac:spMk id="7" creationId="{F7DBA8E0-FC41-4333-A8B8-142F90CA8AA5}"/>
          </ac:spMkLst>
        </pc:spChg>
        <pc:picChg chg="del">
          <ac:chgData name="Emilie Proteau" userId="136e8f52-e1e2-47bf-ab8a-8676cb6d8f54" providerId="ADAL" clId="{34FCEA3C-DED6-489A-9195-81635D009FD7}" dt="2021-11-24T13:48:51.109" v="120" actId="478"/>
          <ac:picMkLst>
            <pc:docMk/>
            <pc:sldMk cId="861823150" sldId="1952"/>
            <ac:picMk id="6" creationId="{4FB9BED2-EBD2-460C-AF9E-5754DCD5C380}"/>
          </ac:picMkLst>
        </pc:picChg>
        <pc:picChg chg="add mod">
          <ac:chgData name="Emilie Proteau" userId="136e8f52-e1e2-47bf-ab8a-8676cb6d8f54" providerId="ADAL" clId="{34FCEA3C-DED6-489A-9195-81635D009FD7}" dt="2021-11-24T14:22:23.025" v="125"/>
          <ac:picMkLst>
            <pc:docMk/>
            <pc:sldMk cId="861823150" sldId="1952"/>
            <ac:picMk id="9" creationId="{BD59F609-7AEF-4D84-BD61-6BA68F10D350}"/>
          </ac:picMkLst>
        </pc:picChg>
      </pc:sldChg>
      <pc:sldChg chg="addSp delSp modSp add mod">
        <pc:chgData name="Emilie Proteau" userId="136e8f52-e1e2-47bf-ab8a-8676cb6d8f54" providerId="ADAL" clId="{34FCEA3C-DED6-489A-9195-81635D009FD7}" dt="2021-11-24T14:36:19.314" v="301" actId="1076"/>
        <pc:sldMkLst>
          <pc:docMk/>
          <pc:sldMk cId="3411761317" sldId="1953"/>
        </pc:sldMkLst>
        <pc:spChg chg="mod">
          <ac:chgData name="Emilie Proteau" userId="136e8f52-e1e2-47bf-ab8a-8676cb6d8f54" providerId="ADAL" clId="{34FCEA3C-DED6-489A-9195-81635D009FD7}" dt="2021-11-24T14:36:19.314" v="301" actId="1076"/>
          <ac:spMkLst>
            <pc:docMk/>
            <pc:sldMk cId="3411761317" sldId="1953"/>
            <ac:spMk id="7" creationId="{F7DBA8E0-FC41-4333-A8B8-142F90CA8AA5}"/>
          </ac:spMkLst>
        </pc:spChg>
        <pc:spChg chg="add del mod">
          <ac:chgData name="Emilie Proteau" userId="136e8f52-e1e2-47bf-ab8a-8676cb6d8f54" providerId="ADAL" clId="{34FCEA3C-DED6-489A-9195-81635D009FD7}" dt="2021-11-24T14:36:12.907" v="300" actId="478"/>
          <ac:spMkLst>
            <pc:docMk/>
            <pc:sldMk cId="3411761317" sldId="1953"/>
            <ac:spMk id="9" creationId="{36B48352-7DA1-4238-95C3-FF4097A201FC}"/>
          </ac:spMkLst>
        </pc:spChg>
        <pc:picChg chg="del">
          <ac:chgData name="Emilie Proteau" userId="136e8f52-e1e2-47bf-ab8a-8676cb6d8f54" providerId="ADAL" clId="{34FCEA3C-DED6-489A-9195-81635D009FD7}" dt="2021-11-24T13:48:53.489" v="121" actId="478"/>
          <ac:picMkLst>
            <pc:docMk/>
            <pc:sldMk cId="3411761317" sldId="1953"/>
            <ac:picMk id="5" creationId="{73A095DC-3502-4C0E-B754-7D150FBE0984}"/>
          </ac:picMkLst>
        </pc:picChg>
        <pc:picChg chg="add mod">
          <ac:chgData name="Emilie Proteau" userId="136e8f52-e1e2-47bf-ab8a-8676cb6d8f54" providerId="ADAL" clId="{34FCEA3C-DED6-489A-9195-81635D009FD7}" dt="2021-11-24T14:22:54.341" v="132" actId="962"/>
          <ac:picMkLst>
            <pc:docMk/>
            <pc:sldMk cId="3411761317" sldId="1953"/>
            <ac:picMk id="6" creationId="{F82FDF4C-C3EF-469E-9293-303C16700449}"/>
          </ac:picMkLst>
        </pc:picChg>
      </pc:sldChg>
      <pc:sldChg chg="addSp delSp modSp add mod">
        <pc:chgData name="Emilie Proteau" userId="136e8f52-e1e2-47bf-ab8a-8676cb6d8f54" providerId="ADAL" clId="{34FCEA3C-DED6-489A-9195-81635D009FD7}" dt="2021-11-24T14:37:09.268" v="313" actId="1036"/>
        <pc:sldMkLst>
          <pc:docMk/>
          <pc:sldMk cId="1723768662" sldId="1954"/>
        </pc:sldMkLst>
        <pc:spChg chg="mod">
          <ac:chgData name="Emilie Proteau" userId="136e8f52-e1e2-47bf-ab8a-8676cb6d8f54" providerId="ADAL" clId="{34FCEA3C-DED6-489A-9195-81635D009FD7}" dt="2021-11-24T14:37:09.268" v="313" actId="1036"/>
          <ac:spMkLst>
            <pc:docMk/>
            <pc:sldMk cId="1723768662" sldId="1954"/>
            <ac:spMk id="7" creationId="{F7DBA8E0-FC41-4333-A8B8-142F90CA8AA5}"/>
          </ac:spMkLst>
        </pc:spChg>
        <pc:picChg chg="add del mod">
          <ac:chgData name="Emilie Proteau" userId="136e8f52-e1e2-47bf-ab8a-8676cb6d8f54" providerId="ADAL" clId="{34FCEA3C-DED6-489A-9195-81635D009FD7}" dt="2021-11-24T14:22:20.990" v="124" actId="21"/>
          <ac:picMkLst>
            <pc:docMk/>
            <pc:sldMk cId="1723768662" sldId="1954"/>
            <ac:picMk id="5" creationId="{C5DAC010-8A84-4D60-ADDE-1134278F3D1C}"/>
          </ac:picMkLst>
        </pc:picChg>
        <pc:picChg chg="add mod">
          <ac:chgData name="Emilie Proteau" userId="136e8f52-e1e2-47bf-ab8a-8676cb6d8f54" providerId="ADAL" clId="{34FCEA3C-DED6-489A-9195-81635D009FD7}" dt="2021-11-24T14:23:20.526" v="137"/>
          <ac:picMkLst>
            <pc:docMk/>
            <pc:sldMk cId="1723768662" sldId="1954"/>
            <ac:picMk id="9" creationId="{7BF23AB7-A306-4381-9068-A64BB41AEF40}"/>
          </ac:picMkLst>
        </pc:picChg>
        <pc:picChg chg="del">
          <ac:chgData name="Emilie Proteau" userId="136e8f52-e1e2-47bf-ab8a-8676cb6d8f54" providerId="ADAL" clId="{34FCEA3C-DED6-489A-9195-81635D009FD7}" dt="2021-11-24T13:48:56.202" v="122" actId="478"/>
          <ac:picMkLst>
            <pc:docMk/>
            <pc:sldMk cId="1723768662" sldId="1954"/>
            <ac:picMk id="10" creationId="{19DE2BDD-6AFC-4CC4-B5FA-8CD5160AD9B0}"/>
          </ac:picMkLst>
        </pc:picChg>
      </pc:sldChg>
      <pc:sldChg chg="addSp delSp modSp add mod">
        <pc:chgData name="Emilie Proteau" userId="136e8f52-e1e2-47bf-ab8a-8676cb6d8f54" providerId="ADAL" clId="{34FCEA3C-DED6-489A-9195-81635D009FD7}" dt="2021-11-24T14:35:44.043" v="291" actId="20577"/>
        <pc:sldMkLst>
          <pc:docMk/>
          <pc:sldMk cId="1564019755" sldId="1955"/>
        </pc:sldMkLst>
        <pc:spChg chg="del mod">
          <ac:chgData name="Emilie Proteau" userId="136e8f52-e1e2-47bf-ab8a-8676cb6d8f54" providerId="ADAL" clId="{34FCEA3C-DED6-489A-9195-81635D009FD7}" dt="2021-11-24T14:35:33.721" v="288" actId="478"/>
          <ac:spMkLst>
            <pc:docMk/>
            <pc:sldMk cId="1564019755" sldId="1955"/>
            <ac:spMk id="7" creationId="{F7DBA8E0-FC41-4333-A8B8-142F90CA8AA5}"/>
          </ac:spMkLst>
        </pc:spChg>
        <pc:spChg chg="add mod">
          <ac:chgData name="Emilie Proteau" userId="136e8f52-e1e2-47bf-ab8a-8676cb6d8f54" providerId="ADAL" clId="{34FCEA3C-DED6-489A-9195-81635D009FD7}" dt="2021-11-24T14:35:44.043" v="291" actId="20577"/>
          <ac:spMkLst>
            <pc:docMk/>
            <pc:sldMk cId="1564019755" sldId="1955"/>
            <ac:spMk id="9" creationId="{93F1F172-92E0-4F5D-9654-12C12B83BD11}"/>
          </ac:spMkLst>
        </pc:spChg>
        <pc:picChg chg="add mod">
          <ac:chgData name="Emilie Proteau" userId="136e8f52-e1e2-47bf-ab8a-8676cb6d8f54" providerId="ADAL" clId="{34FCEA3C-DED6-489A-9195-81635D009FD7}" dt="2021-11-24T14:22:40.258" v="128"/>
          <ac:picMkLst>
            <pc:docMk/>
            <pc:sldMk cId="1564019755" sldId="1955"/>
            <ac:picMk id="5" creationId="{E93C8283-CCB6-447B-8FE1-C80AA202D255}"/>
          </ac:picMkLst>
        </pc:picChg>
        <pc:picChg chg="del">
          <ac:chgData name="Emilie Proteau" userId="136e8f52-e1e2-47bf-ab8a-8676cb6d8f54" providerId="ADAL" clId="{34FCEA3C-DED6-489A-9195-81635D009FD7}" dt="2021-11-24T14:22:34.971" v="127" actId="478"/>
          <ac:picMkLst>
            <pc:docMk/>
            <pc:sldMk cId="1564019755" sldId="1955"/>
            <ac:picMk id="9" creationId="{BD59F609-7AEF-4D84-BD61-6BA68F10D350}"/>
          </ac:picMkLst>
        </pc:picChg>
      </pc:sldChg>
      <pc:sldChg chg="addSp delSp modSp add mod">
        <pc:chgData name="Emilie Proteau" userId="136e8f52-e1e2-47bf-ab8a-8676cb6d8f54" providerId="ADAL" clId="{34FCEA3C-DED6-489A-9195-81635D009FD7}" dt="2021-11-24T14:36:33.658" v="305" actId="20577"/>
        <pc:sldMkLst>
          <pc:docMk/>
          <pc:sldMk cId="758503794" sldId="1956"/>
        </pc:sldMkLst>
        <pc:spChg chg="del">
          <ac:chgData name="Emilie Proteau" userId="136e8f52-e1e2-47bf-ab8a-8676cb6d8f54" providerId="ADAL" clId="{34FCEA3C-DED6-489A-9195-81635D009FD7}" dt="2021-11-24T14:36:30.464" v="302" actId="478"/>
          <ac:spMkLst>
            <pc:docMk/>
            <pc:sldMk cId="758503794" sldId="1956"/>
            <ac:spMk id="7" creationId="{F7DBA8E0-FC41-4333-A8B8-142F90CA8AA5}"/>
          </ac:spMkLst>
        </pc:spChg>
        <pc:spChg chg="add mod">
          <ac:chgData name="Emilie Proteau" userId="136e8f52-e1e2-47bf-ab8a-8676cb6d8f54" providerId="ADAL" clId="{34FCEA3C-DED6-489A-9195-81635D009FD7}" dt="2021-11-24T14:36:33.658" v="305" actId="20577"/>
          <ac:spMkLst>
            <pc:docMk/>
            <pc:sldMk cId="758503794" sldId="1956"/>
            <ac:spMk id="9" creationId="{443D6859-AF43-4DD7-BC8D-4C9BD38C8A5A}"/>
          </ac:spMkLst>
        </pc:spChg>
        <pc:picChg chg="add mod">
          <ac:chgData name="Emilie Proteau" userId="136e8f52-e1e2-47bf-ab8a-8676cb6d8f54" providerId="ADAL" clId="{34FCEA3C-DED6-489A-9195-81635D009FD7}" dt="2021-11-24T14:23:03.469" v="135" actId="962"/>
          <ac:picMkLst>
            <pc:docMk/>
            <pc:sldMk cId="758503794" sldId="1956"/>
            <ac:picMk id="5" creationId="{60F5B844-B936-4464-B144-0B910171A125}"/>
          </ac:picMkLst>
        </pc:picChg>
      </pc:sldChg>
      <pc:sldChg chg="addSp delSp modSp add mod">
        <pc:chgData name="Emilie Proteau" userId="136e8f52-e1e2-47bf-ab8a-8676cb6d8f54" providerId="ADAL" clId="{34FCEA3C-DED6-489A-9195-81635D009FD7}" dt="2021-11-24T14:37:21.693" v="317" actId="20577"/>
        <pc:sldMkLst>
          <pc:docMk/>
          <pc:sldMk cId="416390946" sldId="1957"/>
        </pc:sldMkLst>
        <pc:spChg chg="del">
          <ac:chgData name="Emilie Proteau" userId="136e8f52-e1e2-47bf-ab8a-8676cb6d8f54" providerId="ADAL" clId="{34FCEA3C-DED6-489A-9195-81635D009FD7}" dt="2021-11-24T14:37:18.864" v="314" actId="478"/>
          <ac:spMkLst>
            <pc:docMk/>
            <pc:sldMk cId="416390946" sldId="1957"/>
            <ac:spMk id="7" creationId="{F7DBA8E0-FC41-4333-A8B8-142F90CA8AA5}"/>
          </ac:spMkLst>
        </pc:spChg>
        <pc:spChg chg="add mod">
          <ac:chgData name="Emilie Proteau" userId="136e8f52-e1e2-47bf-ab8a-8676cb6d8f54" providerId="ADAL" clId="{34FCEA3C-DED6-489A-9195-81635D009FD7}" dt="2021-11-24T14:37:21.693" v="317" actId="20577"/>
          <ac:spMkLst>
            <pc:docMk/>
            <pc:sldMk cId="416390946" sldId="1957"/>
            <ac:spMk id="9" creationId="{77C5AE84-880D-4C7F-9857-A11AD0B40EF4}"/>
          </ac:spMkLst>
        </pc:spChg>
        <pc:picChg chg="add mod">
          <ac:chgData name="Emilie Proteau" userId="136e8f52-e1e2-47bf-ab8a-8676cb6d8f54" providerId="ADAL" clId="{34FCEA3C-DED6-489A-9195-81635D009FD7}" dt="2021-11-24T14:23:27.777" v="138"/>
          <ac:picMkLst>
            <pc:docMk/>
            <pc:sldMk cId="416390946" sldId="1957"/>
            <ac:picMk id="5" creationId="{599A630A-196A-4531-88B2-08C4382B710C}"/>
          </ac:picMkLst>
        </pc:picChg>
      </pc:sldChg>
      <pc:sldChg chg="modSp add mod">
        <pc:chgData name="Emilie Proteau" userId="136e8f52-e1e2-47bf-ab8a-8676cb6d8f54" providerId="ADAL" clId="{34FCEA3C-DED6-489A-9195-81635D009FD7}" dt="2021-11-24T14:23:45.865" v="145" actId="20577"/>
        <pc:sldMkLst>
          <pc:docMk/>
          <pc:sldMk cId="3162445905" sldId="1958"/>
        </pc:sldMkLst>
        <pc:spChg chg="mod">
          <ac:chgData name="Emilie Proteau" userId="136e8f52-e1e2-47bf-ab8a-8676cb6d8f54" providerId="ADAL" clId="{34FCEA3C-DED6-489A-9195-81635D009FD7}" dt="2021-11-24T14:23:45.865" v="145" actId="20577"/>
          <ac:spMkLst>
            <pc:docMk/>
            <pc:sldMk cId="3162445905" sldId="1958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34FCEA3C-DED6-489A-9195-81635D009FD7}" dt="2021-11-24T14:25:27.111" v="225" actId="1037"/>
        <pc:sldMkLst>
          <pc:docMk/>
          <pc:sldMk cId="1491786886" sldId="1959"/>
        </pc:sldMkLst>
        <pc:spChg chg="mod">
          <ac:chgData name="Emilie Proteau" userId="136e8f52-e1e2-47bf-ab8a-8676cb6d8f54" providerId="ADAL" clId="{34FCEA3C-DED6-489A-9195-81635D009FD7}" dt="2021-11-24T14:24:21.851" v="156" actId="1076"/>
          <ac:spMkLst>
            <pc:docMk/>
            <pc:sldMk cId="1491786886" sldId="1959"/>
            <ac:spMk id="2" creationId="{5E731868-CE45-42B7-B332-815D67DC60FB}"/>
          </ac:spMkLst>
        </pc:spChg>
        <pc:spChg chg="mod">
          <ac:chgData name="Emilie Proteau" userId="136e8f52-e1e2-47bf-ab8a-8676cb6d8f54" providerId="ADAL" clId="{34FCEA3C-DED6-489A-9195-81635D009FD7}" dt="2021-11-24T14:25:27.111" v="225" actId="1037"/>
          <ac:spMkLst>
            <pc:docMk/>
            <pc:sldMk cId="1491786886" sldId="1959"/>
            <ac:spMk id="7" creationId="{F7DBA8E0-FC41-4333-A8B8-142F90CA8AA5}"/>
          </ac:spMkLst>
        </pc:spChg>
        <pc:spChg chg="add mod">
          <ac:chgData name="Emilie Proteau" userId="136e8f52-e1e2-47bf-ab8a-8676cb6d8f54" providerId="ADAL" clId="{34FCEA3C-DED6-489A-9195-81635D009FD7}" dt="2021-11-24T14:25:11.397" v="202" actId="1037"/>
          <ac:spMkLst>
            <pc:docMk/>
            <pc:sldMk cId="1491786886" sldId="1959"/>
            <ac:spMk id="11" creationId="{CEF627D4-B8E8-44B1-B257-C51BC1A083FA}"/>
          </ac:spMkLst>
        </pc:spChg>
        <pc:picChg chg="del">
          <ac:chgData name="Emilie Proteau" userId="136e8f52-e1e2-47bf-ab8a-8676cb6d8f54" providerId="ADAL" clId="{34FCEA3C-DED6-489A-9195-81635D009FD7}" dt="2021-11-24T14:25:20.091" v="203" actId="478"/>
          <ac:picMkLst>
            <pc:docMk/>
            <pc:sldMk cId="1491786886" sldId="1959"/>
            <ac:picMk id="3" creationId="{0C5464CA-EEB2-4C24-B0D7-785053636142}"/>
          </ac:picMkLst>
        </pc:picChg>
        <pc:picChg chg="del">
          <ac:chgData name="Emilie Proteau" userId="136e8f52-e1e2-47bf-ab8a-8676cb6d8f54" providerId="ADAL" clId="{34FCEA3C-DED6-489A-9195-81635D009FD7}" dt="2021-11-24T14:25:20.091" v="203" actId="478"/>
          <ac:picMkLst>
            <pc:docMk/>
            <pc:sldMk cId="1491786886" sldId="1959"/>
            <ac:picMk id="8" creationId="{540EBD3C-80BC-4307-8D7F-EB85E30C244B}"/>
          </ac:picMkLst>
        </pc:picChg>
        <pc:picChg chg="mod">
          <ac:chgData name="Emilie Proteau" userId="136e8f52-e1e2-47bf-ab8a-8676cb6d8f54" providerId="ADAL" clId="{34FCEA3C-DED6-489A-9195-81635D009FD7}" dt="2021-11-24T14:25:27.111" v="225" actId="1037"/>
          <ac:picMkLst>
            <pc:docMk/>
            <pc:sldMk cId="1491786886" sldId="1959"/>
            <ac:picMk id="9" creationId="{BD59F609-7AEF-4D84-BD61-6BA68F10D350}"/>
          </ac:picMkLst>
        </pc:picChg>
        <pc:picChg chg="add mod">
          <ac:chgData name="Emilie Proteau" userId="136e8f52-e1e2-47bf-ab8a-8676cb6d8f54" providerId="ADAL" clId="{34FCEA3C-DED6-489A-9195-81635D009FD7}" dt="2021-11-24T14:25:11.397" v="202" actId="1037"/>
          <ac:picMkLst>
            <pc:docMk/>
            <pc:sldMk cId="1491786886" sldId="1959"/>
            <ac:picMk id="10" creationId="{BFC89D7C-5196-4D25-B2D9-D78CF449BC61}"/>
          </ac:picMkLst>
        </pc:picChg>
      </pc:sldChg>
    </pc:docChg>
  </pc:docChgLst>
  <pc:docChgLst>
    <pc:chgData name="Céline Tuduri" userId="edc773aa-4903-456e-96ea-bec4f437440a" providerId="ADAL" clId="{63B5E829-F7A9-47A4-9243-C1F1D926CD4F}"/>
    <pc:docChg chg="undo redo custSel addSld delSld modSld sldOrd">
      <pc:chgData name="Céline Tuduri" userId="edc773aa-4903-456e-96ea-bec4f437440a" providerId="ADAL" clId="{63B5E829-F7A9-47A4-9243-C1F1D926CD4F}" dt="2023-01-12T18:05:09.963" v="1527" actId="20577"/>
      <pc:docMkLst>
        <pc:docMk/>
      </pc:docMkLst>
      <pc:sldChg chg="addSp delSp modSp mod">
        <pc:chgData name="Céline Tuduri" userId="edc773aa-4903-456e-96ea-bec4f437440a" providerId="ADAL" clId="{63B5E829-F7A9-47A4-9243-C1F1D926CD4F}" dt="2023-01-12T14:51:48.274" v="253" actId="114"/>
        <pc:sldMkLst>
          <pc:docMk/>
          <pc:sldMk cId="3094664334" sldId="1160"/>
        </pc:sldMkLst>
        <pc:spChg chg="mod">
          <ac:chgData name="Céline Tuduri" userId="edc773aa-4903-456e-96ea-bec4f437440a" providerId="ADAL" clId="{63B5E829-F7A9-47A4-9243-C1F1D926CD4F}" dt="2023-01-12T14:51:48.274" v="253" actId="114"/>
          <ac:spMkLst>
            <pc:docMk/>
            <pc:sldMk cId="3094664334" sldId="1160"/>
            <ac:spMk id="3" creationId="{50EDC620-5715-4276-BA5B-C778CC2B35DB}"/>
          </ac:spMkLst>
        </pc:spChg>
        <pc:picChg chg="add del mod">
          <ac:chgData name="Céline Tuduri" userId="edc773aa-4903-456e-96ea-bec4f437440a" providerId="ADAL" clId="{63B5E829-F7A9-47A4-9243-C1F1D926CD4F}" dt="2023-01-12T14:24:23.519" v="53" actId="21"/>
          <ac:picMkLst>
            <pc:docMk/>
            <pc:sldMk cId="3094664334" sldId="1160"/>
            <ac:picMk id="5" creationId="{EEDA4130-4CCD-3194-76AD-98CB34BEED37}"/>
          </ac:picMkLst>
        </pc:picChg>
        <pc:picChg chg="del">
          <ac:chgData name="Céline Tuduri" userId="edc773aa-4903-456e-96ea-bec4f437440a" providerId="ADAL" clId="{63B5E829-F7A9-47A4-9243-C1F1D926CD4F}" dt="2023-01-12T14:24:24.414" v="54" actId="478"/>
          <ac:picMkLst>
            <pc:docMk/>
            <pc:sldMk cId="3094664334" sldId="1160"/>
            <ac:picMk id="6" creationId="{48A419E3-DDA7-4E0F-AFB3-64B658075E2C}"/>
          </ac:picMkLst>
        </pc:picChg>
        <pc:picChg chg="add mod">
          <ac:chgData name="Céline Tuduri" userId="edc773aa-4903-456e-96ea-bec4f437440a" providerId="ADAL" clId="{63B5E829-F7A9-47A4-9243-C1F1D926CD4F}" dt="2023-01-12T14:29:23.085" v="73" actId="14100"/>
          <ac:picMkLst>
            <pc:docMk/>
            <pc:sldMk cId="3094664334" sldId="1160"/>
            <ac:picMk id="7" creationId="{B07494CF-F2A6-232D-A4EF-607C7A9A05AC}"/>
          </ac:picMkLst>
        </pc:picChg>
        <pc:picChg chg="del">
          <ac:chgData name="Céline Tuduri" userId="edc773aa-4903-456e-96ea-bec4f437440a" providerId="ADAL" clId="{63B5E829-F7A9-47A4-9243-C1F1D926CD4F}" dt="2023-01-12T14:24:49.328" v="60" actId="478"/>
          <ac:picMkLst>
            <pc:docMk/>
            <pc:sldMk cId="3094664334" sldId="1160"/>
            <ac:picMk id="8" creationId="{59EB1665-D96B-43B8-8C4B-478686CFA6D6}"/>
          </ac:picMkLst>
        </pc:picChg>
        <pc:picChg chg="del">
          <ac:chgData name="Céline Tuduri" userId="edc773aa-4903-456e-96ea-bec4f437440a" providerId="ADAL" clId="{63B5E829-F7A9-47A4-9243-C1F1D926CD4F}" dt="2023-01-12T14:28:41.458" v="69" actId="478"/>
          <ac:picMkLst>
            <pc:docMk/>
            <pc:sldMk cId="3094664334" sldId="1160"/>
            <ac:picMk id="9" creationId="{8185BB74-3796-49EA-927A-248E1B4523F3}"/>
          </ac:picMkLst>
        </pc:picChg>
        <pc:picChg chg="add del mod">
          <ac:chgData name="Céline Tuduri" userId="edc773aa-4903-456e-96ea-bec4f437440a" providerId="ADAL" clId="{63B5E829-F7A9-47A4-9243-C1F1D926CD4F}" dt="2023-01-12T14:24:48.400" v="59" actId="21"/>
          <ac:picMkLst>
            <pc:docMk/>
            <pc:sldMk cId="3094664334" sldId="1160"/>
            <ac:picMk id="11" creationId="{91118182-0CDB-97FD-728C-2828437121DA}"/>
          </ac:picMkLst>
        </pc:picChg>
        <pc:picChg chg="add mod">
          <ac:chgData name="Céline Tuduri" userId="edc773aa-4903-456e-96ea-bec4f437440a" providerId="ADAL" clId="{63B5E829-F7A9-47A4-9243-C1F1D926CD4F}" dt="2023-01-12T14:24:49.526" v="61"/>
          <ac:picMkLst>
            <pc:docMk/>
            <pc:sldMk cId="3094664334" sldId="1160"/>
            <ac:picMk id="12" creationId="{19B5ADD8-1917-EBDE-930C-895A87F301A9}"/>
          </ac:picMkLst>
        </pc:picChg>
        <pc:picChg chg="add mod">
          <ac:chgData name="Céline Tuduri" userId="edc773aa-4903-456e-96ea-bec4f437440a" providerId="ADAL" clId="{63B5E829-F7A9-47A4-9243-C1F1D926CD4F}" dt="2023-01-12T14:28:04.527" v="64" actId="14100"/>
          <ac:picMkLst>
            <pc:docMk/>
            <pc:sldMk cId="3094664334" sldId="1160"/>
            <ac:picMk id="14" creationId="{6394A2DA-B0B2-37DD-4324-A78BDCCEFB01}"/>
          </ac:picMkLst>
        </pc:picChg>
        <pc:picChg chg="add del mod">
          <ac:chgData name="Céline Tuduri" userId="edc773aa-4903-456e-96ea-bec4f437440a" providerId="ADAL" clId="{63B5E829-F7A9-47A4-9243-C1F1D926CD4F}" dt="2023-01-12T14:28:35.625" v="68" actId="21"/>
          <ac:picMkLst>
            <pc:docMk/>
            <pc:sldMk cId="3094664334" sldId="1160"/>
            <ac:picMk id="16" creationId="{A4588FDA-0AA1-FD3B-AC0E-96D1B7D29BA0}"/>
          </ac:picMkLst>
        </pc:picChg>
        <pc:picChg chg="add mod">
          <ac:chgData name="Céline Tuduri" userId="edc773aa-4903-456e-96ea-bec4f437440a" providerId="ADAL" clId="{63B5E829-F7A9-47A4-9243-C1F1D926CD4F}" dt="2023-01-12T14:28:54.110" v="71" actId="14100"/>
          <ac:picMkLst>
            <pc:docMk/>
            <pc:sldMk cId="3094664334" sldId="1160"/>
            <ac:picMk id="17" creationId="{CCDF42D7-D91C-ABD7-B339-33BDFE35A9A4}"/>
          </ac:picMkLst>
        </pc:picChg>
      </pc:sldChg>
      <pc:sldChg chg="modSp mod">
        <pc:chgData name="Céline Tuduri" userId="edc773aa-4903-456e-96ea-bec4f437440a" providerId="ADAL" clId="{63B5E829-F7A9-47A4-9243-C1F1D926CD4F}" dt="2023-01-12T14:48:32.071" v="246" actId="20577"/>
        <pc:sldMkLst>
          <pc:docMk/>
          <pc:sldMk cId="4215625006" sldId="1930"/>
        </pc:sldMkLst>
        <pc:spChg chg="mod">
          <ac:chgData name="Céline Tuduri" userId="edc773aa-4903-456e-96ea-bec4f437440a" providerId="ADAL" clId="{63B5E829-F7A9-47A4-9243-C1F1D926CD4F}" dt="2023-01-12T14:48:32.071" v="246" actId="20577"/>
          <ac:spMkLst>
            <pc:docMk/>
            <pc:sldMk cId="4215625006" sldId="1930"/>
            <ac:spMk id="2" creationId="{B5E74F8C-9CD7-4587-9768-7AE7DB90BE58}"/>
          </ac:spMkLst>
        </pc:spChg>
      </pc:sldChg>
      <pc:sldChg chg="modSp del mod">
        <pc:chgData name="Céline Tuduri" userId="edc773aa-4903-456e-96ea-bec4f437440a" providerId="ADAL" clId="{63B5E829-F7A9-47A4-9243-C1F1D926CD4F}" dt="2023-01-12T14:37:07.066" v="149" actId="47"/>
        <pc:sldMkLst>
          <pc:docMk/>
          <pc:sldMk cId="2845157442" sldId="1945"/>
        </pc:sldMkLst>
        <pc:spChg chg="mod">
          <ac:chgData name="Céline Tuduri" userId="edc773aa-4903-456e-96ea-bec4f437440a" providerId="ADAL" clId="{63B5E829-F7A9-47A4-9243-C1F1D926CD4F}" dt="2023-01-12T14:21:52.597" v="43" actId="20577"/>
          <ac:spMkLst>
            <pc:docMk/>
            <pc:sldMk cId="2845157442" sldId="1945"/>
            <ac:spMk id="2" creationId="{B5E74F8C-9CD7-4587-9768-7AE7DB90BE58}"/>
          </ac:spMkLst>
        </pc:spChg>
      </pc:sldChg>
      <pc:sldChg chg="addSp delSp modSp mod ord">
        <pc:chgData name="Céline Tuduri" userId="edc773aa-4903-456e-96ea-bec4f437440a" providerId="ADAL" clId="{63B5E829-F7A9-47A4-9243-C1F1D926CD4F}" dt="2023-01-12T17:02:45.688" v="1023" actId="20577"/>
        <pc:sldMkLst>
          <pc:docMk/>
          <pc:sldMk cId="230267141" sldId="2039"/>
        </pc:sldMkLst>
        <pc:spChg chg="mod">
          <ac:chgData name="Céline Tuduri" userId="edc773aa-4903-456e-96ea-bec4f437440a" providerId="ADAL" clId="{63B5E829-F7A9-47A4-9243-C1F1D926CD4F}" dt="2023-01-12T14:30:12.273" v="83" actId="20577"/>
          <ac:spMkLst>
            <pc:docMk/>
            <pc:sldMk cId="230267141" sldId="2039"/>
            <ac:spMk id="2" creationId="{0CB15486-2EC1-4412-8C53-BFB073283280}"/>
          </ac:spMkLst>
        </pc:spChg>
        <pc:spChg chg="mod">
          <ac:chgData name="Céline Tuduri" userId="edc773aa-4903-456e-96ea-bec4f437440a" providerId="ADAL" clId="{63B5E829-F7A9-47A4-9243-C1F1D926CD4F}" dt="2023-01-12T17:02:45.688" v="1023" actId="20577"/>
          <ac:spMkLst>
            <pc:docMk/>
            <pc:sldMk cId="230267141" sldId="2039"/>
            <ac:spMk id="3" creationId="{50EDC620-5715-4276-BA5B-C778CC2B35DB}"/>
          </ac:spMkLst>
        </pc:spChg>
        <pc:picChg chg="add mod">
          <ac:chgData name="Céline Tuduri" userId="edc773aa-4903-456e-96ea-bec4f437440a" providerId="ADAL" clId="{63B5E829-F7A9-47A4-9243-C1F1D926CD4F}" dt="2023-01-12T14:53:42.045" v="283" actId="1076"/>
          <ac:picMkLst>
            <pc:docMk/>
            <pc:sldMk cId="230267141" sldId="2039"/>
            <ac:picMk id="5" creationId="{0B3FDE46-8AD3-98B5-567F-B122EC99653B}"/>
          </ac:picMkLst>
        </pc:picChg>
        <pc:picChg chg="del">
          <ac:chgData name="Céline Tuduri" userId="edc773aa-4903-456e-96ea-bec4f437440a" providerId="ADAL" clId="{63B5E829-F7A9-47A4-9243-C1F1D926CD4F}" dt="2023-01-12T14:31:16.595" v="113" actId="478"/>
          <ac:picMkLst>
            <pc:docMk/>
            <pc:sldMk cId="230267141" sldId="2039"/>
            <ac:picMk id="7" creationId="{56A563DD-EFC2-45B6-8989-66175B649405}"/>
          </ac:picMkLst>
        </pc:picChg>
        <pc:picChg chg="add mod">
          <ac:chgData name="Céline Tuduri" userId="edc773aa-4903-456e-96ea-bec4f437440a" providerId="ADAL" clId="{63B5E829-F7A9-47A4-9243-C1F1D926CD4F}" dt="2023-01-12T14:55:31.970" v="319" actId="14100"/>
          <ac:picMkLst>
            <pc:docMk/>
            <pc:sldMk cId="230267141" sldId="2039"/>
            <ac:picMk id="8" creationId="{A1342BBB-EC98-79BC-6165-27A984F59378}"/>
          </ac:picMkLst>
        </pc:picChg>
        <pc:picChg chg="del">
          <ac:chgData name="Céline Tuduri" userId="edc773aa-4903-456e-96ea-bec4f437440a" providerId="ADAL" clId="{63B5E829-F7A9-47A4-9243-C1F1D926CD4F}" dt="2023-01-12T14:32:01.548" v="117" actId="478"/>
          <ac:picMkLst>
            <pc:docMk/>
            <pc:sldMk cId="230267141" sldId="2039"/>
            <ac:picMk id="10" creationId="{F6450736-7858-4623-A113-697247F0C4C8}"/>
          </ac:picMkLst>
        </pc:picChg>
        <pc:picChg chg="del">
          <ac:chgData name="Céline Tuduri" userId="edc773aa-4903-456e-96ea-bec4f437440a" providerId="ADAL" clId="{63B5E829-F7A9-47A4-9243-C1F1D926CD4F}" dt="2023-01-12T14:32:32.047" v="122" actId="478"/>
          <ac:picMkLst>
            <pc:docMk/>
            <pc:sldMk cId="230267141" sldId="2039"/>
            <ac:picMk id="11" creationId="{0FB1A7AF-596F-4DC5-AF49-4E08788D4DE0}"/>
          </ac:picMkLst>
        </pc:picChg>
        <pc:picChg chg="del">
          <ac:chgData name="Céline Tuduri" userId="edc773aa-4903-456e-96ea-bec4f437440a" providerId="ADAL" clId="{63B5E829-F7A9-47A4-9243-C1F1D926CD4F}" dt="2023-01-12T14:32:33.711" v="123" actId="478"/>
          <ac:picMkLst>
            <pc:docMk/>
            <pc:sldMk cId="230267141" sldId="2039"/>
            <ac:picMk id="12" creationId="{3F92E321-4D3D-4C68-BF44-8B6E3D365B8D}"/>
          </ac:picMkLst>
        </pc:picChg>
        <pc:picChg chg="add mod">
          <ac:chgData name="Céline Tuduri" userId="edc773aa-4903-456e-96ea-bec4f437440a" providerId="ADAL" clId="{63B5E829-F7A9-47A4-9243-C1F1D926CD4F}" dt="2023-01-12T14:54:49.229" v="306" actId="1076"/>
          <ac:picMkLst>
            <pc:docMk/>
            <pc:sldMk cId="230267141" sldId="2039"/>
            <ac:picMk id="13" creationId="{8FAB4DD6-C0EC-93E7-71F3-978B5BB87CF0}"/>
          </ac:picMkLst>
        </pc:picChg>
        <pc:picChg chg="add mod">
          <ac:chgData name="Céline Tuduri" userId="edc773aa-4903-456e-96ea-bec4f437440a" providerId="ADAL" clId="{63B5E829-F7A9-47A4-9243-C1F1D926CD4F}" dt="2023-01-12T14:54:52.515" v="307" actId="1076"/>
          <ac:picMkLst>
            <pc:docMk/>
            <pc:sldMk cId="230267141" sldId="2039"/>
            <ac:picMk id="15" creationId="{F2CC2843-DEE8-2B7E-FA9E-735BDE584D65}"/>
          </ac:picMkLst>
        </pc:picChg>
        <pc:picChg chg="add mod">
          <ac:chgData name="Céline Tuduri" userId="edc773aa-4903-456e-96ea-bec4f437440a" providerId="ADAL" clId="{63B5E829-F7A9-47A4-9243-C1F1D926CD4F}" dt="2023-01-12T14:55:08.697" v="312" actId="14100"/>
          <ac:picMkLst>
            <pc:docMk/>
            <pc:sldMk cId="230267141" sldId="2039"/>
            <ac:picMk id="17" creationId="{8A7B84A8-5FEF-FC80-BC81-AFAA625B393F}"/>
          </ac:picMkLst>
        </pc:picChg>
        <pc:picChg chg="add mod">
          <ac:chgData name="Céline Tuduri" userId="edc773aa-4903-456e-96ea-bec4f437440a" providerId="ADAL" clId="{63B5E829-F7A9-47A4-9243-C1F1D926CD4F}" dt="2023-01-12T14:55:16.417" v="315" actId="1076"/>
          <ac:picMkLst>
            <pc:docMk/>
            <pc:sldMk cId="230267141" sldId="2039"/>
            <ac:picMk id="19" creationId="{8181FEB7-661F-25B4-0452-2761ABB6B8E0}"/>
          </ac:picMkLst>
        </pc:picChg>
        <pc:picChg chg="add mod">
          <ac:chgData name="Céline Tuduri" userId="edc773aa-4903-456e-96ea-bec4f437440a" providerId="ADAL" clId="{63B5E829-F7A9-47A4-9243-C1F1D926CD4F}" dt="2023-01-12T14:55:03.517" v="310" actId="1076"/>
          <ac:picMkLst>
            <pc:docMk/>
            <pc:sldMk cId="230267141" sldId="2039"/>
            <ac:picMk id="21" creationId="{B1FD7368-64EA-913F-2E0F-F8ECB53D277A}"/>
          </ac:picMkLst>
        </pc:picChg>
      </pc:sldChg>
      <pc:sldChg chg="delSp modSp mod">
        <pc:chgData name="Céline Tuduri" userId="edc773aa-4903-456e-96ea-bec4f437440a" providerId="ADAL" clId="{63B5E829-F7A9-47A4-9243-C1F1D926CD4F}" dt="2023-01-12T18:05:09.963" v="1527" actId="20577"/>
        <pc:sldMkLst>
          <pc:docMk/>
          <pc:sldMk cId="390933429" sldId="2040"/>
        </pc:sldMkLst>
        <pc:spChg chg="mod">
          <ac:chgData name="Céline Tuduri" userId="edc773aa-4903-456e-96ea-bec4f437440a" providerId="ADAL" clId="{63B5E829-F7A9-47A4-9243-C1F1D926CD4F}" dt="2023-01-12T18:05:09.963" v="1527" actId="20577"/>
          <ac:spMkLst>
            <pc:docMk/>
            <pc:sldMk cId="390933429" sldId="2040"/>
            <ac:spMk id="3" creationId="{50EDC620-5715-4276-BA5B-C778CC2B35DB}"/>
          </ac:spMkLst>
        </pc:spChg>
        <pc:picChg chg="del">
          <ac:chgData name="Céline Tuduri" userId="edc773aa-4903-456e-96ea-bec4f437440a" providerId="ADAL" clId="{63B5E829-F7A9-47A4-9243-C1F1D926CD4F}" dt="2023-01-12T18:05:08.641" v="1524" actId="478"/>
          <ac:picMkLst>
            <pc:docMk/>
            <pc:sldMk cId="390933429" sldId="2040"/>
            <ac:picMk id="8" creationId="{B011CDBB-1EA7-4CF5-B8B0-5C97407EBA11}"/>
          </ac:picMkLst>
        </pc:picChg>
        <pc:picChg chg="del">
          <ac:chgData name="Céline Tuduri" userId="edc773aa-4903-456e-96ea-bec4f437440a" providerId="ADAL" clId="{63B5E829-F7A9-47A4-9243-C1F1D926CD4F}" dt="2023-01-12T18:05:08.641" v="1524" actId="478"/>
          <ac:picMkLst>
            <pc:docMk/>
            <pc:sldMk cId="390933429" sldId="2040"/>
            <ac:picMk id="9" creationId="{9D3D26AB-A671-49E5-BB3C-1004390F9501}"/>
          </ac:picMkLst>
        </pc:picChg>
      </pc:sldChg>
      <pc:sldChg chg="del">
        <pc:chgData name="Céline Tuduri" userId="edc773aa-4903-456e-96ea-bec4f437440a" providerId="ADAL" clId="{63B5E829-F7A9-47A4-9243-C1F1D926CD4F}" dt="2023-01-12T18:04:34.638" v="1496" actId="47"/>
        <pc:sldMkLst>
          <pc:docMk/>
          <pc:sldMk cId="3355992854" sldId="2041"/>
        </pc:sldMkLst>
      </pc:sldChg>
      <pc:sldChg chg="del">
        <pc:chgData name="Céline Tuduri" userId="edc773aa-4903-456e-96ea-bec4f437440a" providerId="ADAL" clId="{63B5E829-F7A9-47A4-9243-C1F1D926CD4F}" dt="2023-01-12T18:04:34.638" v="1496" actId="47"/>
        <pc:sldMkLst>
          <pc:docMk/>
          <pc:sldMk cId="3354447421" sldId="2042"/>
        </pc:sldMkLst>
      </pc:sldChg>
      <pc:sldChg chg="delSp modSp mod">
        <pc:chgData name="Céline Tuduri" userId="edc773aa-4903-456e-96ea-bec4f437440a" providerId="ADAL" clId="{63B5E829-F7A9-47A4-9243-C1F1D926CD4F}" dt="2023-01-12T18:04:39.253" v="1500" actId="20577"/>
        <pc:sldMkLst>
          <pc:docMk/>
          <pc:sldMk cId="1189533182" sldId="2043"/>
        </pc:sldMkLst>
        <pc:spChg chg="mod">
          <ac:chgData name="Céline Tuduri" userId="edc773aa-4903-456e-96ea-bec4f437440a" providerId="ADAL" clId="{63B5E829-F7A9-47A4-9243-C1F1D926CD4F}" dt="2023-01-12T18:04:39.253" v="1500" actId="20577"/>
          <ac:spMkLst>
            <pc:docMk/>
            <pc:sldMk cId="1189533182" sldId="2043"/>
            <ac:spMk id="3" creationId="{50EDC620-5715-4276-BA5B-C778CC2B35DB}"/>
          </ac:spMkLst>
        </pc:spChg>
        <pc:picChg chg="del">
          <ac:chgData name="Céline Tuduri" userId="edc773aa-4903-456e-96ea-bec4f437440a" providerId="ADAL" clId="{63B5E829-F7A9-47A4-9243-C1F1D926CD4F}" dt="2023-01-12T18:04:37.618" v="1497" actId="478"/>
          <ac:picMkLst>
            <pc:docMk/>
            <pc:sldMk cId="1189533182" sldId="2043"/>
            <ac:picMk id="7" creationId="{35939741-FAA1-46AF-A2B1-E01FAEDF2066}"/>
          </ac:picMkLst>
        </pc:picChg>
        <pc:picChg chg="del">
          <ac:chgData name="Céline Tuduri" userId="edc773aa-4903-456e-96ea-bec4f437440a" providerId="ADAL" clId="{63B5E829-F7A9-47A4-9243-C1F1D926CD4F}" dt="2023-01-12T18:04:37.618" v="1497" actId="478"/>
          <ac:picMkLst>
            <pc:docMk/>
            <pc:sldMk cId="1189533182" sldId="2043"/>
            <ac:picMk id="10" creationId="{1A4757B2-CA48-4320-A7E7-BF20159D6F65}"/>
          </ac:picMkLst>
        </pc:picChg>
        <pc:picChg chg="del">
          <ac:chgData name="Céline Tuduri" userId="edc773aa-4903-456e-96ea-bec4f437440a" providerId="ADAL" clId="{63B5E829-F7A9-47A4-9243-C1F1D926CD4F}" dt="2023-01-12T18:04:37.618" v="1497" actId="478"/>
          <ac:picMkLst>
            <pc:docMk/>
            <pc:sldMk cId="1189533182" sldId="2043"/>
            <ac:picMk id="12" creationId="{21506A74-1788-455C-9E22-5078DBA3AA2B}"/>
          </ac:picMkLst>
        </pc:picChg>
      </pc:sldChg>
      <pc:sldChg chg="delSp modSp mod">
        <pc:chgData name="Céline Tuduri" userId="edc773aa-4903-456e-96ea-bec4f437440a" providerId="ADAL" clId="{63B5E829-F7A9-47A4-9243-C1F1D926CD4F}" dt="2023-01-12T18:04:43.623" v="1504" actId="478"/>
        <pc:sldMkLst>
          <pc:docMk/>
          <pc:sldMk cId="2767708003" sldId="2044"/>
        </pc:sldMkLst>
        <pc:spChg chg="mod">
          <ac:chgData name="Céline Tuduri" userId="edc773aa-4903-456e-96ea-bec4f437440a" providerId="ADAL" clId="{63B5E829-F7A9-47A4-9243-C1F1D926CD4F}" dt="2023-01-12T18:04:41.388" v="1503" actId="20577"/>
          <ac:spMkLst>
            <pc:docMk/>
            <pc:sldMk cId="2767708003" sldId="2044"/>
            <ac:spMk id="3" creationId="{50EDC620-5715-4276-BA5B-C778CC2B35DB}"/>
          </ac:spMkLst>
        </pc:spChg>
        <pc:picChg chg="del">
          <ac:chgData name="Céline Tuduri" userId="edc773aa-4903-456e-96ea-bec4f437440a" providerId="ADAL" clId="{63B5E829-F7A9-47A4-9243-C1F1D926CD4F}" dt="2023-01-12T18:04:43.623" v="1504" actId="478"/>
          <ac:picMkLst>
            <pc:docMk/>
            <pc:sldMk cId="2767708003" sldId="2044"/>
            <ac:picMk id="8" creationId="{1EBBCC30-4B38-40E3-B255-5D92920B0F71}"/>
          </ac:picMkLst>
        </pc:picChg>
        <pc:picChg chg="del">
          <ac:chgData name="Céline Tuduri" userId="edc773aa-4903-456e-96ea-bec4f437440a" providerId="ADAL" clId="{63B5E829-F7A9-47A4-9243-C1F1D926CD4F}" dt="2023-01-12T18:04:43.623" v="1504" actId="478"/>
          <ac:picMkLst>
            <pc:docMk/>
            <pc:sldMk cId="2767708003" sldId="2044"/>
            <ac:picMk id="9" creationId="{398BC746-CE0C-4C5D-B91A-8348EE7377D7}"/>
          </ac:picMkLst>
        </pc:picChg>
      </pc:sldChg>
      <pc:sldChg chg="delSp modSp mod">
        <pc:chgData name="Céline Tuduri" userId="edc773aa-4903-456e-96ea-bec4f437440a" providerId="ADAL" clId="{63B5E829-F7A9-47A4-9243-C1F1D926CD4F}" dt="2023-01-12T18:04:48.790" v="1508" actId="20577"/>
        <pc:sldMkLst>
          <pc:docMk/>
          <pc:sldMk cId="889517886" sldId="2045"/>
        </pc:sldMkLst>
        <pc:spChg chg="mod">
          <ac:chgData name="Céline Tuduri" userId="edc773aa-4903-456e-96ea-bec4f437440a" providerId="ADAL" clId="{63B5E829-F7A9-47A4-9243-C1F1D926CD4F}" dt="2023-01-12T18:04:48.790" v="1508" actId="20577"/>
          <ac:spMkLst>
            <pc:docMk/>
            <pc:sldMk cId="889517886" sldId="2045"/>
            <ac:spMk id="3" creationId="{50EDC620-5715-4276-BA5B-C778CC2B35DB}"/>
          </ac:spMkLst>
        </pc:spChg>
        <pc:picChg chg="del">
          <ac:chgData name="Céline Tuduri" userId="edc773aa-4903-456e-96ea-bec4f437440a" providerId="ADAL" clId="{63B5E829-F7A9-47A4-9243-C1F1D926CD4F}" dt="2023-01-12T18:04:46.500" v="1505" actId="478"/>
          <ac:picMkLst>
            <pc:docMk/>
            <pc:sldMk cId="889517886" sldId="2045"/>
            <ac:picMk id="6" creationId="{759D73FB-CBAE-4B91-B66D-8065729ABFA8}"/>
          </ac:picMkLst>
        </pc:picChg>
        <pc:picChg chg="del">
          <ac:chgData name="Céline Tuduri" userId="edc773aa-4903-456e-96ea-bec4f437440a" providerId="ADAL" clId="{63B5E829-F7A9-47A4-9243-C1F1D926CD4F}" dt="2023-01-12T18:04:46.500" v="1505" actId="478"/>
          <ac:picMkLst>
            <pc:docMk/>
            <pc:sldMk cId="889517886" sldId="2045"/>
            <ac:picMk id="7" creationId="{2708E372-CF94-4E1C-9075-40FEDC71AE64}"/>
          </ac:picMkLst>
        </pc:picChg>
        <pc:picChg chg="del">
          <ac:chgData name="Céline Tuduri" userId="edc773aa-4903-456e-96ea-bec4f437440a" providerId="ADAL" clId="{63B5E829-F7A9-47A4-9243-C1F1D926CD4F}" dt="2023-01-12T18:04:46.500" v="1505" actId="478"/>
          <ac:picMkLst>
            <pc:docMk/>
            <pc:sldMk cId="889517886" sldId="2045"/>
            <ac:picMk id="10" creationId="{BB2D9556-43CE-4894-AF78-D3FE8BD746A4}"/>
          </ac:picMkLst>
        </pc:picChg>
        <pc:picChg chg="del">
          <ac:chgData name="Céline Tuduri" userId="edc773aa-4903-456e-96ea-bec4f437440a" providerId="ADAL" clId="{63B5E829-F7A9-47A4-9243-C1F1D926CD4F}" dt="2023-01-12T18:04:46.500" v="1505" actId="478"/>
          <ac:picMkLst>
            <pc:docMk/>
            <pc:sldMk cId="889517886" sldId="2045"/>
            <ac:picMk id="11" creationId="{88487508-E596-4565-BAB2-B817B5AA609F}"/>
          </ac:picMkLst>
        </pc:picChg>
      </pc:sldChg>
      <pc:sldChg chg="delSp modSp mod">
        <pc:chgData name="Céline Tuduri" userId="edc773aa-4903-456e-96ea-bec4f437440a" providerId="ADAL" clId="{63B5E829-F7A9-47A4-9243-C1F1D926CD4F}" dt="2023-01-12T18:04:58.845" v="1517" actId="20577"/>
        <pc:sldMkLst>
          <pc:docMk/>
          <pc:sldMk cId="112766987" sldId="2046"/>
        </pc:sldMkLst>
        <pc:spChg chg="mod">
          <ac:chgData name="Céline Tuduri" userId="edc773aa-4903-456e-96ea-bec4f437440a" providerId="ADAL" clId="{63B5E829-F7A9-47A4-9243-C1F1D926CD4F}" dt="2023-01-12T18:04:58.845" v="1517" actId="20577"/>
          <ac:spMkLst>
            <pc:docMk/>
            <pc:sldMk cId="112766987" sldId="2046"/>
            <ac:spMk id="3" creationId="{50EDC620-5715-4276-BA5B-C778CC2B35DB}"/>
          </ac:spMkLst>
        </pc:spChg>
        <pc:picChg chg="del">
          <ac:chgData name="Céline Tuduri" userId="edc773aa-4903-456e-96ea-bec4f437440a" providerId="ADAL" clId="{63B5E829-F7A9-47A4-9243-C1F1D926CD4F}" dt="2023-01-12T18:04:56.379" v="1513" actId="478"/>
          <ac:picMkLst>
            <pc:docMk/>
            <pc:sldMk cId="112766987" sldId="2046"/>
            <ac:picMk id="5" creationId="{4F8CE02F-B0C9-4134-BCE1-A9DE305C1EE6}"/>
          </ac:picMkLst>
        </pc:picChg>
        <pc:picChg chg="del">
          <ac:chgData name="Céline Tuduri" userId="edc773aa-4903-456e-96ea-bec4f437440a" providerId="ADAL" clId="{63B5E829-F7A9-47A4-9243-C1F1D926CD4F}" dt="2023-01-12T18:04:56.379" v="1513" actId="478"/>
          <ac:picMkLst>
            <pc:docMk/>
            <pc:sldMk cId="112766987" sldId="2046"/>
            <ac:picMk id="9" creationId="{9EDFF003-E432-45F3-83C1-14A2BA9A3C24}"/>
          </ac:picMkLst>
        </pc:picChg>
        <pc:picChg chg="del">
          <ac:chgData name="Céline Tuduri" userId="edc773aa-4903-456e-96ea-bec4f437440a" providerId="ADAL" clId="{63B5E829-F7A9-47A4-9243-C1F1D926CD4F}" dt="2023-01-12T18:04:57.391" v="1514" actId="478"/>
          <ac:picMkLst>
            <pc:docMk/>
            <pc:sldMk cId="112766987" sldId="2046"/>
            <ac:picMk id="13" creationId="{2451E905-170D-46D9-8277-96FBDF2A70BC}"/>
          </ac:picMkLst>
        </pc:picChg>
        <pc:picChg chg="del">
          <ac:chgData name="Céline Tuduri" userId="edc773aa-4903-456e-96ea-bec4f437440a" providerId="ADAL" clId="{63B5E829-F7A9-47A4-9243-C1F1D926CD4F}" dt="2023-01-12T18:04:56.379" v="1513" actId="478"/>
          <ac:picMkLst>
            <pc:docMk/>
            <pc:sldMk cId="112766987" sldId="2046"/>
            <ac:picMk id="2050" creationId="{E2536BE4-C4B9-4AFE-B10E-80580D01291A}"/>
          </ac:picMkLst>
        </pc:picChg>
        <pc:picChg chg="del">
          <ac:chgData name="Céline Tuduri" userId="edc773aa-4903-456e-96ea-bec4f437440a" providerId="ADAL" clId="{63B5E829-F7A9-47A4-9243-C1F1D926CD4F}" dt="2023-01-12T18:04:56.379" v="1513" actId="478"/>
          <ac:picMkLst>
            <pc:docMk/>
            <pc:sldMk cId="112766987" sldId="2046"/>
            <ac:picMk id="2052" creationId="{78D53410-6535-43FF-A67F-0EB195ED1B84}"/>
          </ac:picMkLst>
        </pc:picChg>
      </pc:sldChg>
      <pc:sldChg chg="delSp modSp mod">
        <pc:chgData name="Céline Tuduri" userId="edc773aa-4903-456e-96ea-bec4f437440a" providerId="ADAL" clId="{63B5E829-F7A9-47A4-9243-C1F1D926CD4F}" dt="2023-01-12T18:04:53.021" v="1512" actId="20577"/>
        <pc:sldMkLst>
          <pc:docMk/>
          <pc:sldMk cId="2593034956" sldId="2047"/>
        </pc:sldMkLst>
        <pc:spChg chg="mod">
          <ac:chgData name="Céline Tuduri" userId="edc773aa-4903-456e-96ea-bec4f437440a" providerId="ADAL" clId="{63B5E829-F7A9-47A4-9243-C1F1D926CD4F}" dt="2023-01-12T18:04:53.021" v="1512" actId="20577"/>
          <ac:spMkLst>
            <pc:docMk/>
            <pc:sldMk cId="2593034956" sldId="2047"/>
            <ac:spMk id="3" creationId="{50EDC620-5715-4276-BA5B-C778CC2B35DB}"/>
          </ac:spMkLst>
        </pc:spChg>
        <pc:picChg chg="del">
          <ac:chgData name="Céline Tuduri" userId="edc773aa-4903-456e-96ea-bec4f437440a" providerId="ADAL" clId="{63B5E829-F7A9-47A4-9243-C1F1D926CD4F}" dt="2023-01-12T18:04:51.586" v="1509" actId="478"/>
          <ac:picMkLst>
            <pc:docMk/>
            <pc:sldMk cId="2593034956" sldId="2047"/>
            <ac:picMk id="5" creationId="{6BEC29E1-B561-4C48-AEBA-80B8A44519CF}"/>
          </ac:picMkLst>
        </pc:picChg>
        <pc:picChg chg="del">
          <ac:chgData name="Céline Tuduri" userId="edc773aa-4903-456e-96ea-bec4f437440a" providerId="ADAL" clId="{63B5E829-F7A9-47A4-9243-C1F1D926CD4F}" dt="2023-01-12T18:04:51.586" v="1509" actId="478"/>
          <ac:picMkLst>
            <pc:docMk/>
            <pc:sldMk cId="2593034956" sldId="2047"/>
            <ac:picMk id="1026" creationId="{271772EF-98F1-4A3F-8492-75E10D104BA9}"/>
          </ac:picMkLst>
        </pc:picChg>
        <pc:picChg chg="del">
          <ac:chgData name="Céline Tuduri" userId="edc773aa-4903-456e-96ea-bec4f437440a" providerId="ADAL" clId="{63B5E829-F7A9-47A4-9243-C1F1D926CD4F}" dt="2023-01-12T18:04:51.586" v="1509" actId="478"/>
          <ac:picMkLst>
            <pc:docMk/>
            <pc:sldMk cId="2593034956" sldId="2047"/>
            <ac:picMk id="1028" creationId="{90F8F960-637E-434D-87A0-2B5C2784895C}"/>
          </ac:picMkLst>
        </pc:picChg>
      </pc:sldChg>
      <pc:sldChg chg="modSp add del mod">
        <pc:chgData name="Céline Tuduri" userId="edc773aa-4903-456e-96ea-bec4f437440a" providerId="ADAL" clId="{63B5E829-F7A9-47A4-9243-C1F1D926CD4F}" dt="2023-01-12T15:38:05.677" v="519" actId="47"/>
        <pc:sldMkLst>
          <pc:docMk/>
          <pc:sldMk cId="107949960" sldId="2048"/>
        </pc:sldMkLst>
        <pc:spChg chg="mod">
          <ac:chgData name="Céline Tuduri" userId="edc773aa-4903-456e-96ea-bec4f437440a" providerId="ADAL" clId="{63B5E829-F7A9-47A4-9243-C1F1D926CD4F}" dt="2023-01-12T14:22:00.690" v="49" actId="20577"/>
          <ac:spMkLst>
            <pc:docMk/>
            <pc:sldMk cId="107949960" sldId="2048"/>
            <ac:spMk id="2" creationId="{B5E74F8C-9CD7-4587-9768-7AE7DB90BE58}"/>
          </ac:spMkLst>
        </pc:spChg>
      </pc:sldChg>
      <pc:sldChg chg="delSp modSp add mod">
        <pc:chgData name="Céline Tuduri" userId="edc773aa-4903-456e-96ea-bec4f437440a" providerId="ADAL" clId="{63B5E829-F7A9-47A4-9243-C1F1D926CD4F}" dt="2023-01-12T18:05:05.672" v="1523" actId="20577"/>
        <pc:sldMkLst>
          <pc:docMk/>
          <pc:sldMk cId="1751062927" sldId="2049"/>
        </pc:sldMkLst>
        <pc:spChg chg="mod">
          <ac:chgData name="Céline Tuduri" userId="edc773aa-4903-456e-96ea-bec4f437440a" providerId="ADAL" clId="{63B5E829-F7A9-47A4-9243-C1F1D926CD4F}" dt="2023-01-12T14:30:20.785" v="98" actId="20577"/>
          <ac:spMkLst>
            <pc:docMk/>
            <pc:sldMk cId="1751062927" sldId="2049"/>
            <ac:spMk id="2" creationId="{0CB15486-2EC1-4412-8C53-BFB073283280}"/>
          </ac:spMkLst>
        </pc:spChg>
        <pc:spChg chg="mod">
          <ac:chgData name="Céline Tuduri" userId="edc773aa-4903-456e-96ea-bec4f437440a" providerId="ADAL" clId="{63B5E829-F7A9-47A4-9243-C1F1D926CD4F}" dt="2023-01-12T18:05:05.672" v="1523" actId="20577"/>
          <ac:spMkLst>
            <pc:docMk/>
            <pc:sldMk cId="1751062927" sldId="2049"/>
            <ac:spMk id="3" creationId="{50EDC620-5715-4276-BA5B-C778CC2B35DB}"/>
          </ac:spMkLst>
        </pc:spChg>
        <pc:picChg chg="del">
          <ac:chgData name="Céline Tuduri" userId="edc773aa-4903-456e-96ea-bec4f437440a" providerId="ADAL" clId="{63B5E829-F7A9-47A4-9243-C1F1D926CD4F}" dt="2023-01-12T14:30:17.353" v="85" actId="478"/>
          <ac:picMkLst>
            <pc:docMk/>
            <pc:sldMk cId="1751062927" sldId="2049"/>
            <ac:picMk id="8" creationId="{B011CDBB-1EA7-4CF5-B8B0-5C97407EBA11}"/>
          </ac:picMkLst>
        </pc:picChg>
        <pc:picChg chg="del">
          <ac:chgData name="Céline Tuduri" userId="edc773aa-4903-456e-96ea-bec4f437440a" providerId="ADAL" clId="{63B5E829-F7A9-47A4-9243-C1F1D926CD4F}" dt="2023-01-12T14:30:17.353" v="85" actId="478"/>
          <ac:picMkLst>
            <pc:docMk/>
            <pc:sldMk cId="1751062927" sldId="2049"/>
            <ac:picMk id="9" creationId="{9D3D26AB-A671-49E5-BB3C-1004390F9501}"/>
          </ac:picMkLst>
        </pc:picChg>
      </pc:sldChg>
      <pc:sldChg chg="addSp delSp modSp add mod">
        <pc:chgData name="Céline Tuduri" userId="edc773aa-4903-456e-96ea-bec4f437440a" providerId="ADAL" clId="{63B5E829-F7A9-47A4-9243-C1F1D926CD4F}" dt="2023-01-12T17:02:20.311" v="990" actId="20577"/>
        <pc:sldMkLst>
          <pc:docMk/>
          <pc:sldMk cId="3643017530" sldId="2050"/>
        </pc:sldMkLst>
        <pc:spChg chg="mod">
          <ac:chgData name="Céline Tuduri" userId="edc773aa-4903-456e-96ea-bec4f437440a" providerId="ADAL" clId="{63B5E829-F7A9-47A4-9243-C1F1D926CD4F}" dt="2023-01-12T16:46:25.801" v="528" actId="20577"/>
          <ac:spMkLst>
            <pc:docMk/>
            <pc:sldMk cId="3643017530" sldId="2050"/>
            <ac:spMk id="2" creationId="{0CB15486-2EC1-4412-8C53-BFB073283280}"/>
          </ac:spMkLst>
        </pc:spChg>
        <pc:spChg chg="mod">
          <ac:chgData name="Céline Tuduri" userId="edc773aa-4903-456e-96ea-bec4f437440a" providerId="ADAL" clId="{63B5E829-F7A9-47A4-9243-C1F1D926CD4F}" dt="2023-01-12T17:02:20.311" v="990" actId="20577"/>
          <ac:spMkLst>
            <pc:docMk/>
            <pc:sldMk cId="3643017530" sldId="2050"/>
            <ac:spMk id="3" creationId="{50EDC620-5715-4276-BA5B-C778CC2B35DB}"/>
          </ac:spMkLst>
        </pc:spChg>
        <pc:picChg chg="del">
          <ac:chgData name="Céline Tuduri" userId="edc773aa-4903-456e-96ea-bec4f437440a" providerId="ADAL" clId="{63B5E829-F7A9-47A4-9243-C1F1D926CD4F}" dt="2023-01-12T16:46:35.926" v="535" actId="478"/>
          <ac:picMkLst>
            <pc:docMk/>
            <pc:sldMk cId="3643017530" sldId="2050"/>
            <ac:picMk id="5" creationId="{0B3FDE46-8AD3-98B5-567F-B122EC99653B}"/>
          </ac:picMkLst>
        </pc:picChg>
        <pc:picChg chg="add del mod">
          <ac:chgData name="Céline Tuduri" userId="edc773aa-4903-456e-96ea-bec4f437440a" providerId="ADAL" clId="{63B5E829-F7A9-47A4-9243-C1F1D926CD4F}" dt="2023-01-12T16:46:35.124" v="534" actId="21"/>
          <ac:picMkLst>
            <pc:docMk/>
            <pc:sldMk cId="3643017530" sldId="2050"/>
            <ac:picMk id="6" creationId="{23A5F2DF-1113-7B26-EB18-AC87E8C8091E}"/>
          </ac:picMkLst>
        </pc:picChg>
        <pc:picChg chg="add mod">
          <ac:chgData name="Céline Tuduri" userId="edc773aa-4903-456e-96ea-bec4f437440a" providerId="ADAL" clId="{63B5E829-F7A9-47A4-9243-C1F1D926CD4F}" dt="2023-01-12T16:46:36.100" v="536"/>
          <ac:picMkLst>
            <pc:docMk/>
            <pc:sldMk cId="3643017530" sldId="2050"/>
            <ac:picMk id="7" creationId="{A8845011-6C3F-D144-FA1B-07F814567E5B}"/>
          </ac:picMkLst>
        </pc:picChg>
        <pc:picChg chg="del">
          <ac:chgData name="Céline Tuduri" userId="edc773aa-4903-456e-96ea-bec4f437440a" providerId="ADAL" clId="{63B5E829-F7A9-47A4-9243-C1F1D926CD4F}" dt="2023-01-12T16:55:20.617" v="607" actId="478"/>
          <ac:picMkLst>
            <pc:docMk/>
            <pc:sldMk cId="3643017530" sldId="2050"/>
            <ac:picMk id="8" creationId="{A1342BBB-EC98-79BC-6165-27A984F59378}"/>
          </ac:picMkLst>
        </pc:picChg>
        <pc:picChg chg="add del mod">
          <ac:chgData name="Céline Tuduri" userId="edc773aa-4903-456e-96ea-bec4f437440a" providerId="ADAL" clId="{63B5E829-F7A9-47A4-9243-C1F1D926CD4F}" dt="2023-01-12T16:55:19.609" v="606" actId="21"/>
          <ac:picMkLst>
            <pc:docMk/>
            <pc:sldMk cId="3643017530" sldId="2050"/>
            <ac:picMk id="10" creationId="{BC81CE93-E74E-3377-9D46-8CE4FCECD996}"/>
          </ac:picMkLst>
        </pc:picChg>
        <pc:picChg chg="add mod">
          <ac:chgData name="Céline Tuduri" userId="edc773aa-4903-456e-96ea-bec4f437440a" providerId="ADAL" clId="{63B5E829-F7A9-47A4-9243-C1F1D926CD4F}" dt="2023-01-12T16:55:20.838" v="608"/>
          <ac:picMkLst>
            <pc:docMk/>
            <pc:sldMk cId="3643017530" sldId="2050"/>
            <ac:picMk id="11" creationId="{57B740FD-7DAB-BE70-45BC-DD179AAB7D85}"/>
          </ac:picMkLst>
        </pc:picChg>
        <pc:picChg chg="del">
          <ac:chgData name="Céline Tuduri" userId="edc773aa-4903-456e-96ea-bec4f437440a" providerId="ADAL" clId="{63B5E829-F7A9-47A4-9243-C1F1D926CD4F}" dt="2023-01-12T16:55:57.174" v="614" actId="478"/>
          <ac:picMkLst>
            <pc:docMk/>
            <pc:sldMk cId="3643017530" sldId="2050"/>
            <ac:picMk id="13" creationId="{8FAB4DD6-C0EC-93E7-71F3-978B5BB87CF0}"/>
          </ac:picMkLst>
        </pc:picChg>
        <pc:picChg chg="add del mod">
          <ac:chgData name="Céline Tuduri" userId="edc773aa-4903-456e-96ea-bec4f437440a" providerId="ADAL" clId="{63B5E829-F7A9-47A4-9243-C1F1D926CD4F}" dt="2023-01-12T16:55:56.215" v="613" actId="21"/>
          <ac:picMkLst>
            <pc:docMk/>
            <pc:sldMk cId="3643017530" sldId="2050"/>
            <ac:picMk id="14" creationId="{8E802F33-B1C4-470C-271E-EA290B949120}"/>
          </ac:picMkLst>
        </pc:picChg>
        <pc:picChg chg="del">
          <ac:chgData name="Céline Tuduri" userId="edc773aa-4903-456e-96ea-bec4f437440a" providerId="ADAL" clId="{63B5E829-F7A9-47A4-9243-C1F1D926CD4F}" dt="2023-01-12T16:56:30.318" v="621" actId="478"/>
          <ac:picMkLst>
            <pc:docMk/>
            <pc:sldMk cId="3643017530" sldId="2050"/>
            <ac:picMk id="15" creationId="{F2CC2843-DEE8-2B7E-FA9E-735BDE584D65}"/>
          </ac:picMkLst>
        </pc:picChg>
        <pc:picChg chg="add mod">
          <ac:chgData name="Céline Tuduri" userId="edc773aa-4903-456e-96ea-bec4f437440a" providerId="ADAL" clId="{63B5E829-F7A9-47A4-9243-C1F1D926CD4F}" dt="2023-01-12T16:55:57.379" v="615"/>
          <ac:picMkLst>
            <pc:docMk/>
            <pc:sldMk cId="3643017530" sldId="2050"/>
            <ac:picMk id="16" creationId="{A9DBBA6A-962B-FE6B-E41D-514A826BB49A}"/>
          </ac:picMkLst>
        </pc:picChg>
        <pc:picChg chg="del">
          <ac:chgData name="Céline Tuduri" userId="edc773aa-4903-456e-96ea-bec4f437440a" providerId="ADAL" clId="{63B5E829-F7A9-47A4-9243-C1F1D926CD4F}" dt="2023-01-12T16:57:34.996" v="637" actId="478"/>
          <ac:picMkLst>
            <pc:docMk/>
            <pc:sldMk cId="3643017530" sldId="2050"/>
            <ac:picMk id="17" creationId="{8A7B84A8-5FEF-FC80-BC81-AFAA625B393F}"/>
          </ac:picMkLst>
        </pc:picChg>
        <pc:picChg chg="del">
          <ac:chgData name="Céline Tuduri" userId="edc773aa-4903-456e-96ea-bec4f437440a" providerId="ADAL" clId="{63B5E829-F7A9-47A4-9243-C1F1D926CD4F}" dt="2023-01-12T16:58:17.788" v="644" actId="478"/>
          <ac:picMkLst>
            <pc:docMk/>
            <pc:sldMk cId="3643017530" sldId="2050"/>
            <ac:picMk id="19" creationId="{8181FEB7-661F-25B4-0452-2761ABB6B8E0}"/>
          </ac:picMkLst>
        </pc:picChg>
        <pc:picChg chg="add del mod">
          <ac:chgData name="Céline Tuduri" userId="edc773aa-4903-456e-96ea-bec4f437440a" providerId="ADAL" clId="{63B5E829-F7A9-47A4-9243-C1F1D926CD4F}" dt="2023-01-12T16:56:29.468" v="620" actId="21"/>
          <ac:picMkLst>
            <pc:docMk/>
            <pc:sldMk cId="3643017530" sldId="2050"/>
            <ac:picMk id="20" creationId="{C6979B6C-1BAA-B56A-0E13-DBCF5462102C}"/>
          </ac:picMkLst>
        </pc:picChg>
        <pc:picChg chg="del">
          <ac:chgData name="Céline Tuduri" userId="edc773aa-4903-456e-96ea-bec4f437440a" providerId="ADAL" clId="{63B5E829-F7A9-47A4-9243-C1F1D926CD4F}" dt="2023-01-12T16:56:59.488" v="630" actId="478"/>
          <ac:picMkLst>
            <pc:docMk/>
            <pc:sldMk cId="3643017530" sldId="2050"/>
            <ac:picMk id="21" creationId="{B1FD7368-64EA-913F-2E0F-F8ECB53D277A}"/>
          </ac:picMkLst>
        </pc:picChg>
        <pc:picChg chg="add mod">
          <ac:chgData name="Céline Tuduri" userId="edc773aa-4903-456e-96ea-bec4f437440a" providerId="ADAL" clId="{63B5E829-F7A9-47A4-9243-C1F1D926CD4F}" dt="2023-01-12T16:56:30.523" v="622"/>
          <ac:picMkLst>
            <pc:docMk/>
            <pc:sldMk cId="3643017530" sldId="2050"/>
            <ac:picMk id="22" creationId="{6548388D-5BAA-E6BF-8A2C-9F074ADF844D}"/>
          </ac:picMkLst>
        </pc:picChg>
        <pc:picChg chg="add del mod">
          <ac:chgData name="Céline Tuduri" userId="edc773aa-4903-456e-96ea-bec4f437440a" providerId="ADAL" clId="{63B5E829-F7A9-47A4-9243-C1F1D926CD4F}" dt="2023-01-12T16:56:55.570" v="627" actId="21"/>
          <ac:picMkLst>
            <pc:docMk/>
            <pc:sldMk cId="3643017530" sldId="2050"/>
            <ac:picMk id="24" creationId="{82695EEE-E34F-A048-FDFB-542412C8B3AA}"/>
          </ac:picMkLst>
        </pc:picChg>
        <pc:picChg chg="add del mod">
          <ac:chgData name="Céline Tuduri" userId="edc773aa-4903-456e-96ea-bec4f437440a" providerId="ADAL" clId="{63B5E829-F7A9-47A4-9243-C1F1D926CD4F}" dt="2023-01-12T16:56:57.891" v="629" actId="21"/>
          <ac:picMkLst>
            <pc:docMk/>
            <pc:sldMk cId="3643017530" sldId="2050"/>
            <ac:picMk id="25" creationId="{D92357D7-CF36-9B25-565B-7F4A5A493253}"/>
          </ac:picMkLst>
        </pc:picChg>
        <pc:picChg chg="add mod">
          <ac:chgData name="Céline Tuduri" userId="edc773aa-4903-456e-96ea-bec4f437440a" providerId="ADAL" clId="{63B5E829-F7A9-47A4-9243-C1F1D926CD4F}" dt="2023-01-12T16:56:59.692" v="631"/>
          <ac:picMkLst>
            <pc:docMk/>
            <pc:sldMk cId="3643017530" sldId="2050"/>
            <ac:picMk id="26" creationId="{8D53C955-E848-A4B2-2976-5BC9C42B6D58}"/>
          </ac:picMkLst>
        </pc:picChg>
        <pc:picChg chg="add del mod">
          <ac:chgData name="Céline Tuduri" userId="edc773aa-4903-456e-96ea-bec4f437440a" providerId="ADAL" clId="{63B5E829-F7A9-47A4-9243-C1F1D926CD4F}" dt="2023-01-12T16:57:34.115" v="636" actId="21"/>
          <ac:picMkLst>
            <pc:docMk/>
            <pc:sldMk cId="3643017530" sldId="2050"/>
            <ac:picMk id="28" creationId="{B4511EA8-77F4-62DC-CFA5-75E3BB2A31F7}"/>
          </ac:picMkLst>
        </pc:picChg>
        <pc:picChg chg="add mod">
          <ac:chgData name="Céline Tuduri" userId="edc773aa-4903-456e-96ea-bec4f437440a" providerId="ADAL" clId="{63B5E829-F7A9-47A4-9243-C1F1D926CD4F}" dt="2023-01-12T16:57:35.224" v="638"/>
          <ac:picMkLst>
            <pc:docMk/>
            <pc:sldMk cId="3643017530" sldId="2050"/>
            <ac:picMk id="29" creationId="{D5491A56-B721-7B51-2F87-524C2A39E03D}"/>
          </ac:picMkLst>
        </pc:picChg>
        <pc:picChg chg="add del mod">
          <ac:chgData name="Céline Tuduri" userId="edc773aa-4903-456e-96ea-bec4f437440a" providerId="ADAL" clId="{63B5E829-F7A9-47A4-9243-C1F1D926CD4F}" dt="2023-01-12T16:58:16.846" v="643" actId="21"/>
          <ac:picMkLst>
            <pc:docMk/>
            <pc:sldMk cId="3643017530" sldId="2050"/>
            <ac:picMk id="31" creationId="{3385D973-6EDC-C5E1-115B-DA16B20CDF86}"/>
          </ac:picMkLst>
        </pc:picChg>
        <pc:picChg chg="add mod">
          <ac:chgData name="Céline Tuduri" userId="edc773aa-4903-456e-96ea-bec4f437440a" providerId="ADAL" clId="{63B5E829-F7A9-47A4-9243-C1F1D926CD4F}" dt="2023-01-12T16:58:17.930" v="645"/>
          <ac:picMkLst>
            <pc:docMk/>
            <pc:sldMk cId="3643017530" sldId="2050"/>
            <ac:picMk id="32" creationId="{8DEA169E-4EF3-CD9A-82DB-F4523D23F202}"/>
          </ac:picMkLst>
        </pc:picChg>
      </pc:sldChg>
      <pc:sldChg chg="addSp delSp modSp add mod">
        <pc:chgData name="Céline Tuduri" userId="edc773aa-4903-456e-96ea-bec4f437440a" providerId="ADAL" clId="{63B5E829-F7A9-47A4-9243-C1F1D926CD4F}" dt="2023-01-12T17:45:05.012" v="1460" actId="478"/>
        <pc:sldMkLst>
          <pc:docMk/>
          <pc:sldMk cId="1007297840" sldId="2051"/>
        </pc:sldMkLst>
        <pc:spChg chg="mod">
          <ac:chgData name="Céline Tuduri" userId="edc773aa-4903-456e-96ea-bec4f437440a" providerId="ADAL" clId="{63B5E829-F7A9-47A4-9243-C1F1D926CD4F}" dt="2023-01-12T17:03:14.618" v="1033" actId="20577"/>
          <ac:spMkLst>
            <pc:docMk/>
            <pc:sldMk cId="1007297840" sldId="2051"/>
            <ac:spMk id="2" creationId="{0CB15486-2EC1-4412-8C53-BFB073283280}"/>
          </ac:spMkLst>
        </pc:spChg>
        <pc:spChg chg="mod">
          <ac:chgData name="Céline Tuduri" userId="edc773aa-4903-456e-96ea-bec4f437440a" providerId="ADAL" clId="{63B5E829-F7A9-47A4-9243-C1F1D926CD4F}" dt="2023-01-12T17:28:37.910" v="1451" actId="20577"/>
          <ac:spMkLst>
            <pc:docMk/>
            <pc:sldMk cId="1007297840" sldId="2051"/>
            <ac:spMk id="3" creationId="{50EDC620-5715-4276-BA5B-C778CC2B35DB}"/>
          </ac:spMkLst>
        </pc:spChg>
        <pc:picChg chg="del mod">
          <ac:chgData name="Céline Tuduri" userId="edc773aa-4903-456e-96ea-bec4f437440a" providerId="ADAL" clId="{63B5E829-F7A9-47A4-9243-C1F1D926CD4F}" dt="2023-01-12T17:08:54.596" v="1037" actId="478"/>
          <ac:picMkLst>
            <pc:docMk/>
            <pc:sldMk cId="1007297840" sldId="2051"/>
            <ac:picMk id="7" creationId="{A8845011-6C3F-D144-FA1B-07F814567E5B}"/>
          </ac:picMkLst>
        </pc:picChg>
        <pc:picChg chg="del">
          <ac:chgData name="Céline Tuduri" userId="edc773aa-4903-456e-96ea-bec4f437440a" providerId="ADAL" clId="{63B5E829-F7A9-47A4-9243-C1F1D926CD4F}" dt="2023-01-12T17:26:15.076" v="1351" actId="478"/>
          <ac:picMkLst>
            <pc:docMk/>
            <pc:sldMk cId="1007297840" sldId="2051"/>
            <ac:picMk id="11" creationId="{57B740FD-7DAB-BE70-45BC-DD179AAB7D85}"/>
          </ac:picMkLst>
        </pc:picChg>
        <pc:picChg chg="del">
          <ac:chgData name="Céline Tuduri" userId="edc773aa-4903-456e-96ea-bec4f437440a" providerId="ADAL" clId="{63B5E829-F7A9-47A4-9243-C1F1D926CD4F}" dt="2023-01-12T17:26:15.076" v="1351" actId="478"/>
          <ac:picMkLst>
            <pc:docMk/>
            <pc:sldMk cId="1007297840" sldId="2051"/>
            <ac:picMk id="16" creationId="{A9DBBA6A-962B-FE6B-E41D-514A826BB49A}"/>
          </ac:picMkLst>
        </pc:picChg>
        <pc:picChg chg="del">
          <ac:chgData name="Céline Tuduri" userId="edc773aa-4903-456e-96ea-bec4f437440a" providerId="ADAL" clId="{63B5E829-F7A9-47A4-9243-C1F1D926CD4F}" dt="2023-01-12T17:26:15.076" v="1351" actId="478"/>
          <ac:picMkLst>
            <pc:docMk/>
            <pc:sldMk cId="1007297840" sldId="2051"/>
            <ac:picMk id="22" creationId="{6548388D-5BAA-E6BF-8A2C-9F074ADF844D}"/>
          </ac:picMkLst>
        </pc:picChg>
        <pc:picChg chg="del">
          <ac:chgData name="Céline Tuduri" userId="edc773aa-4903-456e-96ea-bec4f437440a" providerId="ADAL" clId="{63B5E829-F7A9-47A4-9243-C1F1D926CD4F}" dt="2023-01-12T17:26:15.076" v="1351" actId="478"/>
          <ac:picMkLst>
            <pc:docMk/>
            <pc:sldMk cId="1007297840" sldId="2051"/>
            <ac:picMk id="26" creationId="{8D53C955-E848-A4B2-2976-5BC9C42B6D58}"/>
          </ac:picMkLst>
        </pc:picChg>
        <pc:picChg chg="del">
          <ac:chgData name="Céline Tuduri" userId="edc773aa-4903-456e-96ea-bec4f437440a" providerId="ADAL" clId="{63B5E829-F7A9-47A4-9243-C1F1D926CD4F}" dt="2023-01-12T17:26:15.076" v="1351" actId="478"/>
          <ac:picMkLst>
            <pc:docMk/>
            <pc:sldMk cId="1007297840" sldId="2051"/>
            <ac:picMk id="29" creationId="{D5491A56-B721-7B51-2F87-524C2A39E03D}"/>
          </ac:picMkLst>
        </pc:picChg>
        <pc:picChg chg="del">
          <ac:chgData name="Céline Tuduri" userId="edc773aa-4903-456e-96ea-bec4f437440a" providerId="ADAL" clId="{63B5E829-F7A9-47A4-9243-C1F1D926CD4F}" dt="2023-01-12T17:26:15.076" v="1351" actId="478"/>
          <ac:picMkLst>
            <pc:docMk/>
            <pc:sldMk cId="1007297840" sldId="2051"/>
            <ac:picMk id="32" creationId="{8DEA169E-4EF3-CD9A-82DB-F4523D23F202}"/>
          </ac:picMkLst>
        </pc:picChg>
        <pc:picChg chg="add mod">
          <ac:chgData name="Céline Tuduri" userId="edc773aa-4903-456e-96ea-bec4f437440a" providerId="ADAL" clId="{63B5E829-F7A9-47A4-9243-C1F1D926CD4F}" dt="2023-01-12T17:26:10.357" v="1349" actId="1076"/>
          <ac:picMkLst>
            <pc:docMk/>
            <pc:sldMk cId="1007297840" sldId="2051"/>
            <ac:picMk id="1026" creationId="{6E530037-664B-460E-5BE1-88C3D6A68DE8}"/>
          </ac:picMkLst>
        </pc:picChg>
        <pc:picChg chg="add mod">
          <ac:chgData name="Céline Tuduri" userId="edc773aa-4903-456e-96ea-bec4f437440a" providerId="ADAL" clId="{63B5E829-F7A9-47A4-9243-C1F1D926CD4F}" dt="2023-01-12T17:26:11.867" v="1350" actId="1076"/>
          <ac:picMkLst>
            <pc:docMk/>
            <pc:sldMk cId="1007297840" sldId="2051"/>
            <ac:picMk id="1028" creationId="{F8F2F144-0ACD-9298-4297-97A2833EB7B3}"/>
          </ac:picMkLst>
        </pc:picChg>
        <pc:picChg chg="add mod">
          <ac:chgData name="Céline Tuduri" userId="edc773aa-4903-456e-96ea-bec4f437440a" providerId="ADAL" clId="{63B5E829-F7A9-47A4-9243-C1F1D926CD4F}" dt="2023-01-12T17:27:04.133" v="1358" actId="1076"/>
          <ac:picMkLst>
            <pc:docMk/>
            <pc:sldMk cId="1007297840" sldId="2051"/>
            <ac:picMk id="1030" creationId="{FDF011D1-9263-813E-07A4-73F77339088D}"/>
          </ac:picMkLst>
        </pc:picChg>
        <pc:picChg chg="add del mod">
          <ac:chgData name="Céline Tuduri" userId="edc773aa-4903-456e-96ea-bec4f437440a" providerId="ADAL" clId="{63B5E829-F7A9-47A4-9243-C1F1D926CD4F}" dt="2023-01-12T17:44:51.648" v="1455" actId="478"/>
          <ac:picMkLst>
            <pc:docMk/>
            <pc:sldMk cId="1007297840" sldId="2051"/>
            <ac:picMk id="1032" creationId="{69AF23AE-7803-65E1-851A-06BFCCAC023D}"/>
          </ac:picMkLst>
        </pc:picChg>
        <pc:picChg chg="add del mod">
          <ac:chgData name="Céline Tuduri" userId="edc773aa-4903-456e-96ea-bec4f437440a" providerId="ADAL" clId="{63B5E829-F7A9-47A4-9243-C1F1D926CD4F}" dt="2023-01-12T17:45:05.012" v="1460" actId="478"/>
          <ac:picMkLst>
            <pc:docMk/>
            <pc:sldMk cId="1007297840" sldId="2051"/>
            <ac:picMk id="1034" creationId="{BE94E0C8-C607-5A3B-1823-FF5E80DC9514}"/>
          </ac:picMkLst>
        </pc:picChg>
      </pc:sldChg>
      <pc:sldChg chg="addSp delSp modSp add mod">
        <pc:chgData name="Céline Tuduri" userId="edc773aa-4903-456e-96ea-bec4f437440a" providerId="ADAL" clId="{63B5E829-F7A9-47A4-9243-C1F1D926CD4F}" dt="2023-01-12T17:17:28.669" v="1162" actId="14100"/>
        <pc:sldMkLst>
          <pc:docMk/>
          <pc:sldMk cId="1268897757" sldId="2052"/>
        </pc:sldMkLst>
        <pc:spChg chg="mod">
          <ac:chgData name="Céline Tuduri" userId="edc773aa-4903-456e-96ea-bec4f437440a" providerId="ADAL" clId="{63B5E829-F7A9-47A4-9243-C1F1D926CD4F}" dt="2023-01-12T17:13:36.940" v="1140" actId="20577"/>
          <ac:spMkLst>
            <pc:docMk/>
            <pc:sldMk cId="1268897757" sldId="2052"/>
            <ac:spMk id="3" creationId="{50EDC620-5715-4276-BA5B-C778CC2B35DB}"/>
          </ac:spMkLst>
        </pc:spChg>
        <pc:picChg chg="del">
          <ac:chgData name="Céline Tuduri" userId="edc773aa-4903-456e-96ea-bec4f437440a" providerId="ADAL" clId="{63B5E829-F7A9-47A4-9243-C1F1D926CD4F}" dt="2023-01-12T17:10:15.506" v="1048" actId="478"/>
          <ac:picMkLst>
            <pc:docMk/>
            <pc:sldMk cId="1268897757" sldId="2052"/>
            <ac:picMk id="11" creationId="{57B740FD-7DAB-BE70-45BC-DD179AAB7D85}"/>
          </ac:picMkLst>
        </pc:picChg>
        <pc:picChg chg="del">
          <ac:chgData name="Céline Tuduri" userId="edc773aa-4903-456e-96ea-bec4f437440a" providerId="ADAL" clId="{63B5E829-F7A9-47A4-9243-C1F1D926CD4F}" dt="2023-01-12T17:10:15.506" v="1048" actId="478"/>
          <ac:picMkLst>
            <pc:docMk/>
            <pc:sldMk cId="1268897757" sldId="2052"/>
            <ac:picMk id="16" creationId="{A9DBBA6A-962B-FE6B-E41D-514A826BB49A}"/>
          </ac:picMkLst>
        </pc:picChg>
        <pc:picChg chg="del">
          <ac:chgData name="Céline Tuduri" userId="edc773aa-4903-456e-96ea-bec4f437440a" providerId="ADAL" clId="{63B5E829-F7A9-47A4-9243-C1F1D926CD4F}" dt="2023-01-12T17:10:15.506" v="1048" actId="478"/>
          <ac:picMkLst>
            <pc:docMk/>
            <pc:sldMk cId="1268897757" sldId="2052"/>
            <ac:picMk id="22" creationId="{6548388D-5BAA-E6BF-8A2C-9F074ADF844D}"/>
          </ac:picMkLst>
        </pc:picChg>
        <pc:picChg chg="del">
          <ac:chgData name="Céline Tuduri" userId="edc773aa-4903-456e-96ea-bec4f437440a" providerId="ADAL" clId="{63B5E829-F7A9-47A4-9243-C1F1D926CD4F}" dt="2023-01-12T17:10:15.506" v="1048" actId="478"/>
          <ac:picMkLst>
            <pc:docMk/>
            <pc:sldMk cId="1268897757" sldId="2052"/>
            <ac:picMk id="26" creationId="{8D53C955-E848-A4B2-2976-5BC9C42B6D58}"/>
          </ac:picMkLst>
        </pc:picChg>
        <pc:picChg chg="del">
          <ac:chgData name="Céline Tuduri" userId="edc773aa-4903-456e-96ea-bec4f437440a" providerId="ADAL" clId="{63B5E829-F7A9-47A4-9243-C1F1D926CD4F}" dt="2023-01-12T17:10:15.506" v="1048" actId="478"/>
          <ac:picMkLst>
            <pc:docMk/>
            <pc:sldMk cId="1268897757" sldId="2052"/>
            <ac:picMk id="29" creationId="{D5491A56-B721-7B51-2F87-524C2A39E03D}"/>
          </ac:picMkLst>
        </pc:picChg>
        <pc:picChg chg="del">
          <ac:chgData name="Céline Tuduri" userId="edc773aa-4903-456e-96ea-bec4f437440a" providerId="ADAL" clId="{63B5E829-F7A9-47A4-9243-C1F1D926CD4F}" dt="2023-01-12T17:10:15.506" v="1048" actId="478"/>
          <ac:picMkLst>
            <pc:docMk/>
            <pc:sldMk cId="1268897757" sldId="2052"/>
            <ac:picMk id="32" creationId="{8DEA169E-4EF3-CD9A-82DB-F4523D23F202}"/>
          </ac:picMkLst>
        </pc:picChg>
        <pc:picChg chg="del">
          <ac:chgData name="Céline Tuduri" userId="edc773aa-4903-456e-96ea-bec4f437440a" providerId="ADAL" clId="{63B5E829-F7A9-47A4-9243-C1F1D926CD4F}" dt="2023-01-12T17:10:05.384" v="1043" actId="478"/>
          <ac:picMkLst>
            <pc:docMk/>
            <pc:sldMk cId="1268897757" sldId="2052"/>
            <ac:picMk id="1026" creationId="{6E530037-664B-460E-5BE1-88C3D6A68DE8}"/>
          </ac:picMkLst>
        </pc:picChg>
        <pc:picChg chg="add mod">
          <ac:chgData name="Céline Tuduri" userId="edc773aa-4903-456e-96ea-bec4f437440a" providerId="ADAL" clId="{63B5E829-F7A9-47A4-9243-C1F1D926CD4F}" dt="2023-01-12T17:16:20.643" v="1142" actId="14100"/>
          <ac:picMkLst>
            <pc:docMk/>
            <pc:sldMk cId="1268897757" sldId="2052"/>
            <ac:picMk id="2050" creationId="{72467FD9-4DD4-AF8C-49AF-194932A48F57}"/>
          </ac:picMkLst>
        </pc:picChg>
        <pc:picChg chg="add mod">
          <ac:chgData name="Céline Tuduri" userId="edc773aa-4903-456e-96ea-bec4f437440a" providerId="ADAL" clId="{63B5E829-F7A9-47A4-9243-C1F1D926CD4F}" dt="2023-01-12T17:17:05.988" v="1160" actId="1076"/>
          <ac:picMkLst>
            <pc:docMk/>
            <pc:sldMk cId="1268897757" sldId="2052"/>
            <ac:picMk id="2052" creationId="{A397A1D5-7576-6A24-71FA-9A9E34523DD1}"/>
          </ac:picMkLst>
        </pc:picChg>
        <pc:picChg chg="add mod">
          <ac:chgData name="Céline Tuduri" userId="edc773aa-4903-456e-96ea-bec4f437440a" providerId="ADAL" clId="{63B5E829-F7A9-47A4-9243-C1F1D926CD4F}" dt="2023-01-12T17:17:00.157" v="1158" actId="1076"/>
          <ac:picMkLst>
            <pc:docMk/>
            <pc:sldMk cId="1268897757" sldId="2052"/>
            <ac:picMk id="2054" creationId="{2FAA5EB9-BFF9-0390-1E8F-EF4B73DCC3F4}"/>
          </ac:picMkLst>
        </pc:picChg>
        <pc:picChg chg="add mod">
          <ac:chgData name="Céline Tuduri" userId="edc773aa-4903-456e-96ea-bec4f437440a" providerId="ADAL" clId="{63B5E829-F7A9-47A4-9243-C1F1D926CD4F}" dt="2023-01-12T17:17:28.669" v="1162" actId="14100"/>
          <ac:picMkLst>
            <pc:docMk/>
            <pc:sldMk cId="1268897757" sldId="2052"/>
            <ac:picMk id="2056" creationId="{E3B0D8EC-AE99-B738-B5DD-32EBDD547FE6}"/>
          </ac:picMkLst>
        </pc:picChg>
        <pc:picChg chg="add mod">
          <ac:chgData name="Céline Tuduri" userId="edc773aa-4903-456e-96ea-bec4f437440a" providerId="ADAL" clId="{63B5E829-F7A9-47A4-9243-C1F1D926CD4F}" dt="2023-01-12T17:16:56.122" v="1157" actId="14100"/>
          <ac:picMkLst>
            <pc:docMk/>
            <pc:sldMk cId="1268897757" sldId="2052"/>
            <ac:picMk id="2058" creationId="{16A5BE17-59F3-C3D7-9933-4D02ECFBF56D}"/>
          </ac:picMkLst>
        </pc:picChg>
      </pc:sldChg>
      <pc:sldChg chg="addSp delSp modSp add mod">
        <pc:chgData name="Céline Tuduri" userId="edc773aa-4903-456e-96ea-bec4f437440a" providerId="ADAL" clId="{63B5E829-F7A9-47A4-9243-C1F1D926CD4F}" dt="2023-01-12T17:28:24.195" v="1448" actId="20577"/>
        <pc:sldMkLst>
          <pc:docMk/>
          <pc:sldMk cId="3408712622" sldId="2053"/>
        </pc:sldMkLst>
        <pc:spChg chg="mod">
          <ac:chgData name="Céline Tuduri" userId="edc773aa-4903-456e-96ea-bec4f437440a" providerId="ADAL" clId="{63B5E829-F7A9-47A4-9243-C1F1D926CD4F}" dt="2023-01-12T17:28:24.195" v="1448" actId="20577"/>
          <ac:spMkLst>
            <pc:docMk/>
            <pc:sldMk cId="3408712622" sldId="2053"/>
            <ac:spMk id="3" creationId="{50EDC620-5715-4276-BA5B-C778CC2B35DB}"/>
          </ac:spMkLst>
        </pc:spChg>
        <pc:picChg chg="del">
          <ac:chgData name="Céline Tuduri" userId="edc773aa-4903-456e-96ea-bec4f437440a" providerId="ADAL" clId="{63B5E829-F7A9-47A4-9243-C1F1D926CD4F}" dt="2023-01-12T17:18:46.955" v="1183" actId="478"/>
          <ac:picMkLst>
            <pc:docMk/>
            <pc:sldMk cId="3408712622" sldId="2053"/>
            <ac:picMk id="11" creationId="{57B740FD-7DAB-BE70-45BC-DD179AAB7D85}"/>
          </ac:picMkLst>
        </pc:picChg>
        <pc:picChg chg="del">
          <ac:chgData name="Céline Tuduri" userId="edc773aa-4903-456e-96ea-bec4f437440a" providerId="ADAL" clId="{63B5E829-F7A9-47A4-9243-C1F1D926CD4F}" dt="2023-01-12T17:18:46.955" v="1183" actId="478"/>
          <ac:picMkLst>
            <pc:docMk/>
            <pc:sldMk cId="3408712622" sldId="2053"/>
            <ac:picMk id="16" creationId="{A9DBBA6A-962B-FE6B-E41D-514A826BB49A}"/>
          </ac:picMkLst>
        </pc:picChg>
        <pc:picChg chg="del">
          <ac:chgData name="Céline Tuduri" userId="edc773aa-4903-456e-96ea-bec4f437440a" providerId="ADAL" clId="{63B5E829-F7A9-47A4-9243-C1F1D926CD4F}" dt="2023-01-12T17:18:46.955" v="1183" actId="478"/>
          <ac:picMkLst>
            <pc:docMk/>
            <pc:sldMk cId="3408712622" sldId="2053"/>
            <ac:picMk id="22" creationId="{6548388D-5BAA-E6BF-8A2C-9F074ADF844D}"/>
          </ac:picMkLst>
        </pc:picChg>
        <pc:picChg chg="del">
          <ac:chgData name="Céline Tuduri" userId="edc773aa-4903-456e-96ea-bec4f437440a" providerId="ADAL" clId="{63B5E829-F7A9-47A4-9243-C1F1D926CD4F}" dt="2023-01-12T17:18:46.955" v="1183" actId="478"/>
          <ac:picMkLst>
            <pc:docMk/>
            <pc:sldMk cId="3408712622" sldId="2053"/>
            <ac:picMk id="26" creationId="{8D53C955-E848-A4B2-2976-5BC9C42B6D58}"/>
          </ac:picMkLst>
        </pc:picChg>
        <pc:picChg chg="del">
          <ac:chgData name="Céline Tuduri" userId="edc773aa-4903-456e-96ea-bec4f437440a" providerId="ADAL" clId="{63B5E829-F7A9-47A4-9243-C1F1D926CD4F}" dt="2023-01-12T17:18:46.955" v="1183" actId="478"/>
          <ac:picMkLst>
            <pc:docMk/>
            <pc:sldMk cId="3408712622" sldId="2053"/>
            <ac:picMk id="29" creationId="{D5491A56-B721-7B51-2F87-524C2A39E03D}"/>
          </ac:picMkLst>
        </pc:picChg>
        <pc:picChg chg="del">
          <ac:chgData name="Céline Tuduri" userId="edc773aa-4903-456e-96ea-bec4f437440a" providerId="ADAL" clId="{63B5E829-F7A9-47A4-9243-C1F1D926CD4F}" dt="2023-01-12T17:18:46.955" v="1183" actId="478"/>
          <ac:picMkLst>
            <pc:docMk/>
            <pc:sldMk cId="3408712622" sldId="2053"/>
            <ac:picMk id="32" creationId="{8DEA169E-4EF3-CD9A-82DB-F4523D23F202}"/>
          </ac:picMkLst>
        </pc:picChg>
        <pc:picChg chg="del">
          <ac:chgData name="Céline Tuduri" userId="edc773aa-4903-456e-96ea-bec4f437440a" providerId="ADAL" clId="{63B5E829-F7A9-47A4-9243-C1F1D926CD4F}" dt="2023-01-12T17:18:20.201" v="1179" actId="478"/>
          <ac:picMkLst>
            <pc:docMk/>
            <pc:sldMk cId="3408712622" sldId="2053"/>
            <ac:picMk id="1026" creationId="{6E530037-664B-460E-5BE1-88C3D6A68DE8}"/>
          </ac:picMkLst>
        </pc:picChg>
        <pc:picChg chg="add mod">
          <ac:chgData name="Céline Tuduri" userId="edc773aa-4903-456e-96ea-bec4f437440a" providerId="ADAL" clId="{63B5E829-F7A9-47A4-9243-C1F1D926CD4F}" dt="2023-01-12T17:27:48.881" v="1377" actId="1076"/>
          <ac:picMkLst>
            <pc:docMk/>
            <pc:sldMk cId="3408712622" sldId="2053"/>
            <ac:picMk id="3074" creationId="{63318418-A039-C3C8-258D-069A57B078F1}"/>
          </ac:picMkLst>
        </pc:picChg>
        <pc:picChg chg="add mod">
          <ac:chgData name="Céline Tuduri" userId="edc773aa-4903-456e-96ea-bec4f437440a" providerId="ADAL" clId="{63B5E829-F7A9-47A4-9243-C1F1D926CD4F}" dt="2023-01-12T17:24:35.683" v="1331" actId="14100"/>
          <ac:picMkLst>
            <pc:docMk/>
            <pc:sldMk cId="3408712622" sldId="2053"/>
            <ac:picMk id="3076" creationId="{E8445DD5-E0A3-CF5C-A143-DE5F368E1AA7}"/>
          </ac:picMkLst>
        </pc:picChg>
        <pc:picChg chg="add del mod">
          <ac:chgData name="Céline Tuduri" userId="edc773aa-4903-456e-96ea-bec4f437440a" providerId="ADAL" clId="{63B5E829-F7A9-47A4-9243-C1F1D926CD4F}" dt="2023-01-12T17:21:19.166" v="1270" actId="478"/>
          <ac:picMkLst>
            <pc:docMk/>
            <pc:sldMk cId="3408712622" sldId="2053"/>
            <ac:picMk id="3078" creationId="{93A157BB-4908-2CB8-97FF-1922D65BD385}"/>
          </ac:picMkLst>
        </pc:picChg>
        <pc:picChg chg="add mod">
          <ac:chgData name="Céline Tuduri" userId="edc773aa-4903-456e-96ea-bec4f437440a" providerId="ADAL" clId="{63B5E829-F7A9-47A4-9243-C1F1D926CD4F}" dt="2023-01-12T17:28:08.328" v="1384" actId="1076"/>
          <ac:picMkLst>
            <pc:docMk/>
            <pc:sldMk cId="3408712622" sldId="2053"/>
            <ac:picMk id="3080" creationId="{88218692-E288-6CAF-08FC-4C162C7F590C}"/>
          </ac:picMkLst>
        </pc:picChg>
        <pc:picChg chg="add mod">
          <ac:chgData name="Céline Tuduri" userId="edc773aa-4903-456e-96ea-bec4f437440a" providerId="ADAL" clId="{63B5E829-F7A9-47A4-9243-C1F1D926CD4F}" dt="2023-01-12T17:28:06.688" v="1383" actId="1076"/>
          <ac:picMkLst>
            <pc:docMk/>
            <pc:sldMk cId="3408712622" sldId="2053"/>
            <ac:picMk id="3082" creationId="{2647ECBC-F069-84DE-8F2C-9F62BB32C647}"/>
          </ac:picMkLst>
        </pc:picChg>
        <pc:picChg chg="add del mod">
          <ac:chgData name="Céline Tuduri" userId="edc773aa-4903-456e-96ea-bec4f437440a" providerId="ADAL" clId="{63B5E829-F7A9-47A4-9243-C1F1D926CD4F}" dt="2023-01-12T17:21:23.996" v="1274" actId="478"/>
          <ac:picMkLst>
            <pc:docMk/>
            <pc:sldMk cId="3408712622" sldId="2053"/>
            <ac:picMk id="3084" creationId="{C30881FB-7094-0F50-47EC-D56526852CC9}"/>
          </ac:picMkLst>
        </pc:picChg>
        <pc:picChg chg="add mod">
          <ac:chgData name="Céline Tuduri" userId="edc773aa-4903-456e-96ea-bec4f437440a" providerId="ADAL" clId="{63B5E829-F7A9-47A4-9243-C1F1D926CD4F}" dt="2023-01-12T17:28:04.935" v="1382" actId="1076"/>
          <ac:picMkLst>
            <pc:docMk/>
            <pc:sldMk cId="3408712622" sldId="2053"/>
            <ac:picMk id="3086" creationId="{5569BEE7-16C6-8C4E-BDBE-2C3A6DC991BD}"/>
          </ac:picMkLst>
        </pc:picChg>
        <pc:picChg chg="add mod">
          <ac:chgData name="Céline Tuduri" userId="edc773aa-4903-456e-96ea-bec4f437440a" providerId="ADAL" clId="{63B5E829-F7A9-47A4-9243-C1F1D926CD4F}" dt="2023-01-12T17:27:59.809" v="1380" actId="14100"/>
          <ac:picMkLst>
            <pc:docMk/>
            <pc:sldMk cId="3408712622" sldId="2053"/>
            <ac:picMk id="3088" creationId="{6AE07C73-5EFC-CFCC-1AC1-C68E02906FAA}"/>
          </ac:picMkLst>
        </pc:picChg>
        <pc:picChg chg="add mod">
          <ac:chgData name="Céline Tuduri" userId="edc773aa-4903-456e-96ea-bec4f437440a" providerId="ADAL" clId="{63B5E829-F7A9-47A4-9243-C1F1D926CD4F}" dt="2023-01-12T17:28:02.501" v="1381" actId="1076"/>
          <ac:picMkLst>
            <pc:docMk/>
            <pc:sldMk cId="3408712622" sldId="2053"/>
            <ac:picMk id="3090" creationId="{54AB6BAD-C4F1-0BFB-BE68-8F525B75BA85}"/>
          </ac:picMkLst>
        </pc:picChg>
        <pc:picChg chg="add mod">
          <ac:chgData name="Céline Tuduri" userId="edc773aa-4903-456e-96ea-bec4f437440a" providerId="ADAL" clId="{63B5E829-F7A9-47A4-9243-C1F1D926CD4F}" dt="2023-01-12T17:27:56.386" v="1379" actId="1076"/>
          <ac:picMkLst>
            <pc:docMk/>
            <pc:sldMk cId="3408712622" sldId="2053"/>
            <ac:picMk id="3092" creationId="{1BD7A09A-633E-3379-ACE5-FF790B07D504}"/>
          </ac:picMkLst>
        </pc:picChg>
        <pc:picChg chg="add mod">
          <ac:chgData name="Céline Tuduri" userId="edc773aa-4903-456e-96ea-bec4f437440a" providerId="ADAL" clId="{63B5E829-F7A9-47A4-9243-C1F1D926CD4F}" dt="2023-01-12T17:27:48.881" v="1377" actId="1076"/>
          <ac:picMkLst>
            <pc:docMk/>
            <pc:sldMk cId="3408712622" sldId="2053"/>
            <ac:picMk id="3094" creationId="{0C1A17F3-9C87-BACB-0284-0132C88C2ED6}"/>
          </ac:picMkLst>
        </pc:picChg>
        <pc:picChg chg="add mod">
          <ac:chgData name="Céline Tuduri" userId="edc773aa-4903-456e-96ea-bec4f437440a" providerId="ADAL" clId="{63B5E829-F7A9-47A4-9243-C1F1D926CD4F}" dt="2023-01-12T17:27:48.881" v="1377" actId="1076"/>
          <ac:picMkLst>
            <pc:docMk/>
            <pc:sldMk cId="3408712622" sldId="2053"/>
            <ac:picMk id="3096" creationId="{5ED20A65-46B6-08EC-0861-086B932C3AEE}"/>
          </ac:picMkLst>
        </pc:picChg>
        <pc:picChg chg="add mod">
          <ac:chgData name="Céline Tuduri" userId="edc773aa-4903-456e-96ea-bec4f437440a" providerId="ADAL" clId="{63B5E829-F7A9-47A4-9243-C1F1D926CD4F}" dt="2023-01-12T17:27:48.881" v="1377" actId="1076"/>
          <ac:picMkLst>
            <pc:docMk/>
            <pc:sldMk cId="3408712622" sldId="2053"/>
            <ac:picMk id="3098" creationId="{C0638822-3C3E-BB83-8672-12ADCDE3C6FD}"/>
          </ac:picMkLst>
        </pc:picChg>
        <pc:picChg chg="add mod">
          <ac:chgData name="Céline Tuduri" userId="edc773aa-4903-456e-96ea-bec4f437440a" providerId="ADAL" clId="{63B5E829-F7A9-47A4-9243-C1F1D926CD4F}" dt="2023-01-12T17:27:48.881" v="1377" actId="1076"/>
          <ac:picMkLst>
            <pc:docMk/>
            <pc:sldMk cId="3408712622" sldId="2053"/>
            <ac:picMk id="3100" creationId="{DC1D37F0-72D5-DDD5-73B2-F6574DFBD8CA}"/>
          </ac:picMkLst>
        </pc:picChg>
      </pc:sldChg>
      <pc:sldChg chg="delSp modSp add mod">
        <pc:chgData name="Céline Tuduri" userId="edc773aa-4903-456e-96ea-bec4f437440a" providerId="ADAL" clId="{63B5E829-F7A9-47A4-9243-C1F1D926CD4F}" dt="2023-01-12T17:48:46.652" v="1495" actId="20577"/>
        <pc:sldMkLst>
          <pc:docMk/>
          <pc:sldMk cId="4016156145" sldId="2054"/>
        </pc:sldMkLst>
        <pc:spChg chg="mod">
          <ac:chgData name="Céline Tuduri" userId="edc773aa-4903-456e-96ea-bec4f437440a" providerId="ADAL" clId="{63B5E829-F7A9-47A4-9243-C1F1D926CD4F}" dt="2023-01-12T17:47:50.357" v="1468" actId="20577"/>
          <ac:spMkLst>
            <pc:docMk/>
            <pc:sldMk cId="4016156145" sldId="2054"/>
            <ac:spMk id="2" creationId="{0CB15486-2EC1-4412-8C53-BFB073283280}"/>
          </ac:spMkLst>
        </pc:spChg>
        <pc:spChg chg="mod">
          <ac:chgData name="Céline Tuduri" userId="edc773aa-4903-456e-96ea-bec4f437440a" providerId="ADAL" clId="{63B5E829-F7A9-47A4-9243-C1F1D926CD4F}" dt="2023-01-12T17:48:46.652" v="1495" actId="20577"/>
          <ac:spMkLst>
            <pc:docMk/>
            <pc:sldMk cId="4016156145" sldId="2054"/>
            <ac:spMk id="3" creationId="{50EDC620-5715-4276-BA5B-C778CC2B35DB}"/>
          </ac:spMkLst>
        </pc:spChg>
        <pc:picChg chg="del">
          <ac:chgData name="Céline Tuduri" userId="edc773aa-4903-456e-96ea-bec4f437440a" providerId="ADAL" clId="{63B5E829-F7A9-47A4-9243-C1F1D926CD4F}" dt="2023-01-12T17:47:58.558" v="1487" actId="478"/>
          <ac:picMkLst>
            <pc:docMk/>
            <pc:sldMk cId="4016156145" sldId="2054"/>
            <ac:picMk id="2050" creationId="{72467FD9-4DD4-AF8C-49AF-194932A48F57}"/>
          </ac:picMkLst>
        </pc:picChg>
        <pc:picChg chg="del">
          <ac:chgData name="Céline Tuduri" userId="edc773aa-4903-456e-96ea-bec4f437440a" providerId="ADAL" clId="{63B5E829-F7A9-47A4-9243-C1F1D926CD4F}" dt="2023-01-12T17:47:58.558" v="1487" actId="478"/>
          <ac:picMkLst>
            <pc:docMk/>
            <pc:sldMk cId="4016156145" sldId="2054"/>
            <ac:picMk id="2052" creationId="{A397A1D5-7576-6A24-71FA-9A9E34523DD1}"/>
          </ac:picMkLst>
        </pc:picChg>
        <pc:picChg chg="del">
          <ac:chgData name="Céline Tuduri" userId="edc773aa-4903-456e-96ea-bec4f437440a" providerId="ADAL" clId="{63B5E829-F7A9-47A4-9243-C1F1D926CD4F}" dt="2023-01-12T17:47:58.558" v="1487" actId="478"/>
          <ac:picMkLst>
            <pc:docMk/>
            <pc:sldMk cId="4016156145" sldId="2054"/>
            <ac:picMk id="2054" creationId="{2FAA5EB9-BFF9-0390-1E8F-EF4B73DCC3F4}"/>
          </ac:picMkLst>
        </pc:picChg>
        <pc:picChg chg="del">
          <ac:chgData name="Céline Tuduri" userId="edc773aa-4903-456e-96ea-bec4f437440a" providerId="ADAL" clId="{63B5E829-F7A9-47A4-9243-C1F1D926CD4F}" dt="2023-01-12T17:47:58.558" v="1487" actId="478"/>
          <ac:picMkLst>
            <pc:docMk/>
            <pc:sldMk cId="4016156145" sldId="2054"/>
            <ac:picMk id="2056" creationId="{E3B0D8EC-AE99-B738-B5DD-32EBDD547FE6}"/>
          </ac:picMkLst>
        </pc:picChg>
        <pc:picChg chg="del">
          <ac:chgData name="Céline Tuduri" userId="edc773aa-4903-456e-96ea-bec4f437440a" providerId="ADAL" clId="{63B5E829-F7A9-47A4-9243-C1F1D926CD4F}" dt="2023-01-12T17:47:58.558" v="1487" actId="478"/>
          <ac:picMkLst>
            <pc:docMk/>
            <pc:sldMk cId="4016156145" sldId="2054"/>
            <ac:picMk id="2058" creationId="{16A5BE17-59F3-C3D7-9933-4D02ECFBF56D}"/>
          </ac:picMkLst>
        </pc:picChg>
      </pc:sldChg>
    </pc:docChg>
  </pc:docChgLst>
  <pc:docChgLst>
    <pc:chgData name="Céline Tuduri" userId="edc773aa-4903-456e-96ea-bec4f437440a" providerId="ADAL" clId="{CD6939CE-321A-4031-BFE0-E34B024FF4B3}"/>
    <pc:docChg chg="undo custSel addSld delSld modSld">
      <pc:chgData name="Céline Tuduri" userId="edc773aa-4903-456e-96ea-bec4f437440a" providerId="ADAL" clId="{CD6939CE-321A-4031-BFE0-E34B024FF4B3}" dt="2023-01-13T16:03:07.778" v="2135" actId="47"/>
      <pc:docMkLst>
        <pc:docMk/>
      </pc:docMkLst>
      <pc:sldChg chg="modSp mod">
        <pc:chgData name="Céline Tuduri" userId="edc773aa-4903-456e-96ea-bec4f437440a" providerId="ADAL" clId="{CD6939CE-321A-4031-BFE0-E34B024FF4B3}" dt="2023-01-13T14:24:42.108" v="1309" actId="14100"/>
        <pc:sldMkLst>
          <pc:docMk/>
          <pc:sldMk cId="3094664334" sldId="1160"/>
        </pc:sldMkLst>
        <pc:spChg chg="mod">
          <ac:chgData name="Céline Tuduri" userId="edc773aa-4903-456e-96ea-bec4f437440a" providerId="ADAL" clId="{CD6939CE-321A-4031-BFE0-E34B024FF4B3}" dt="2023-01-13T14:24:42.108" v="1309" actId="14100"/>
          <ac:spMkLst>
            <pc:docMk/>
            <pc:sldMk cId="3094664334" sldId="1160"/>
            <ac:spMk id="3" creationId="{50EDC620-5715-4276-BA5B-C778CC2B35DB}"/>
          </ac:spMkLst>
        </pc:spChg>
      </pc:sldChg>
      <pc:sldChg chg="addSp modSp mod">
        <pc:chgData name="Céline Tuduri" userId="edc773aa-4903-456e-96ea-bec4f437440a" providerId="ADAL" clId="{CD6939CE-321A-4031-BFE0-E34B024FF4B3}" dt="2023-01-13T14:54:01.448" v="1368" actId="14100"/>
        <pc:sldMkLst>
          <pc:docMk/>
          <pc:sldMk cId="390933429" sldId="2040"/>
        </pc:sldMkLst>
        <pc:spChg chg="mod">
          <ac:chgData name="Céline Tuduri" userId="edc773aa-4903-456e-96ea-bec4f437440a" providerId="ADAL" clId="{CD6939CE-321A-4031-BFE0-E34B024FF4B3}" dt="2023-01-13T14:54:01.448" v="1368" actId="14100"/>
          <ac:spMkLst>
            <pc:docMk/>
            <pc:sldMk cId="390933429" sldId="2040"/>
            <ac:spMk id="3" creationId="{50EDC620-5715-4276-BA5B-C778CC2B35DB}"/>
          </ac:spMkLst>
        </pc:spChg>
        <pc:picChg chg="add mod">
          <ac:chgData name="Céline Tuduri" userId="edc773aa-4903-456e-96ea-bec4f437440a" providerId="ADAL" clId="{CD6939CE-321A-4031-BFE0-E34B024FF4B3}" dt="2023-01-13T14:48:46.985" v="1352" actId="14100"/>
          <ac:picMkLst>
            <pc:docMk/>
            <pc:sldMk cId="390933429" sldId="2040"/>
            <ac:picMk id="5" creationId="{7D6C0CE7-7BB4-1A47-CF2C-55B47513F069}"/>
          </ac:picMkLst>
        </pc:picChg>
        <pc:picChg chg="add mod">
          <ac:chgData name="Céline Tuduri" userId="edc773aa-4903-456e-96ea-bec4f437440a" providerId="ADAL" clId="{CD6939CE-321A-4031-BFE0-E34B024FF4B3}" dt="2023-01-13T14:48:33.574" v="1346" actId="1076"/>
          <ac:picMkLst>
            <pc:docMk/>
            <pc:sldMk cId="390933429" sldId="2040"/>
            <ac:picMk id="7" creationId="{165CB605-9626-C6CA-EAC6-7D501B52DE24}"/>
          </ac:picMkLst>
        </pc:picChg>
        <pc:picChg chg="add mod">
          <ac:chgData name="Céline Tuduri" userId="edc773aa-4903-456e-96ea-bec4f437440a" providerId="ADAL" clId="{CD6939CE-321A-4031-BFE0-E34B024FF4B3}" dt="2023-01-13T14:48:43.128" v="1351" actId="14100"/>
          <ac:picMkLst>
            <pc:docMk/>
            <pc:sldMk cId="390933429" sldId="2040"/>
            <ac:picMk id="9" creationId="{B1EAF3C1-864E-6B86-7F68-E0C9EE3D9711}"/>
          </ac:picMkLst>
        </pc:picChg>
        <pc:picChg chg="add mod">
          <ac:chgData name="Céline Tuduri" userId="edc773aa-4903-456e-96ea-bec4f437440a" providerId="ADAL" clId="{CD6939CE-321A-4031-BFE0-E34B024FF4B3}" dt="2023-01-13T14:46:25.721" v="1311" actId="1076"/>
          <ac:picMkLst>
            <pc:docMk/>
            <pc:sldMk cId="390933429" sldId="2040"/>
            <ac:picMk id="3074" creationId="{2564FF00-8B6F-AF21-4B3E-9D1CD51E74B6}"/>
          </ac:picMkLst>
        </pc:picChg>
        <pc:picChg chg="add mod">
          <ac:chgData name="Céline Tuduri" userId="edc773aa-4903-456e-96ea-bec4f437440a" providerId="ADAL" clId="{CD6939CE-321A-4031-BFE0-E34B024FF4B3}" dt="2023-01-13T14:48:06.892" v="1333" actId="1076"/>
          <ac:picMkLst>
            <pc:docMk/>
            <pc:sldMk cId="390933429" sldId="2040"/>
            <ac:picMk id="3076" creationId="{52FEF8A1-AAF4-9D1A-3722-AEED02D34414}"/>
          </ac:picMkLst>
        </pc:picChg>
        <pc:picChg chg="add mod">
          <ac:chgData name="Céline Tuduri" userId="edc773aa-4903-456e-96ea-bec4f437440a" providerId="ADAL" clId="{CD6939CE-321A-4031-BFE0-E34B024FF4B3}" dt="2023-01-13T14:46:27.551" v="1312" actId="1076"/>
          <ac:picMkLst>
            <pc:docMk/>
            <pc:sldMk cId="390933429" sldId="2040"/>
            <ac:picMk id="3078" creationId="{4D464982-51A2-19B9-8257-54565E9C2682}"/>
          </ac:picMkLst>
        </pc:picChg>
        <pc:picChg chg="add mod">
          <ac:chgData name="Céline Tuduri" userId="edc773aa-4903-456e-96ea-bec4f437440a" providerId="ADAL" clId="{CD6939CE-321A-4031-BFE0-E34B024FF4B3}" dt="2023-01-13T14:48:36.389" v="1347" actId="14100"/>
          <ac:picMkLst>
            <pc:docMk/>
            <pc:sldMk cId="390933429" sldId="2040"/>
            <ac:picMk id="3080" creationId="{4D73B02C-0AEB-A8CC-2C1F-10021EB3EC8E}"/>
          </ac:picMkLst>
        </pc:picChg>
        <pc:picChg chg="add mod">
          <ac:chgData name="Céline Tuduri" userId="edc773aa-4903-456e-96ea-bec4f437440a" providerId="ADAL" clId="{CD6939CE-321A-4031-BFE0-E34B024FF4B3}" dt="2023-01-13T14:46:32.826" v="1313" actId="1076"/>
          <ac:picMkLst>
            <pc:docMk/>
            <pc:sldMk cId="390933429" sldId="2040"/>
            <ac:picMk id="3082" creationId="{6CEB708B-1ECB-1D90-C3B6-AD8784A7A263}"/>
          </ac:picMkLst>
        </pc:picChg>
        <pc:picChg chg="add mod">
          <ac:chgData name="Céline Tuduri" userId="edc773aa-4903-456e-96ea-bec4f437440a" providerId="ADAL" clId="{CD6939CE-321A-4031-BFE0-E34B024FF4B3}" dt="2023-01-13T14:48:21.922" v="1340" actId="14100"/>
          <ac:picMkLst>
            <pc:docMk/>
            <pc:sldMk cId="390933429" sldId="2040"/>
            <ac:picMk id="3084" creationId="{14DC82A2-926A-1348-E298-77467BBC0945}"/>
          </ac:picMkLst>
        </pc:picChg>
        <pc:picChg chg="add mod">
          <ac:chgData name="Céline Tuduri" userId="edc773aa-4903-456e-96ea-bec4f437440a" providerId="ADAL" clId="{CD6939CE-321A-4031-BFE0-E34B024FF4B3}" dt="2023-01-13T14:48:10.386" v="1335" actId="14100"/>
          <ac:picMkLst>
            <pc:docMk/>
            <pc:sldMk cId="390933429" sldId="2040"/>
            <ac:picMk id="3086" creationId="{9FA807A5-BBC8-EDB8-8102-B886739CF631}"/>
          </ac:picMkLst>
        </pc:picChg>
        <pc:picChg chg="add mod">
          <ac:chgData name="Céline Tuduri" userId="edc773aa-4903-456e-96ea-bec4f437440a" providerId="ADAL" clId="{CD6939CE-321A-4031-BFE0-E34B024FF4B3}" dt="2023-01-13T14:48:15.030" v="1337" actId="14100"/>
          <ac:picMkLst>
            <pc:docMk/>
            <pc:sldMk cId="390933429" sldId="2040"/>
            <ac:picMk id="3088" creationId="{E11916AD-5256-9CBA-FC6A-179D5D4CCE45}"/>
          </ac:picMkLst>
        </pc:picChg>
        <pc:picChg chg="add mod">
          <ac:chgData name="Céline Tuduri" userId="edc773aa-4903-456e-96ea-bec4f437440a" providerId="ADAL" clId="{CD6939CE-321A-4031-BFE0-E34B024FF4B3}" dt="2023-01-13T14:48:19.579" v="1339" actId="14100"/>
          <ac:picMkLst>
            <pc:docMk/>
            <pc:sldMk cId="390933429" sldId="2040"/>
            <ac:picMk id="3090" creationId="{F2D534FC-9705-C29A-78EA-9E354335A5CF}"/>
          </ac:picMkLst>
        </pc:picChg>
      </pc:sldChg>
      <pc:sldChg chg="del">
        <pc:chgData name="Céline Tuduri" userId="edc773aa-4903-456e-96ea-bec4f437440a" providerId="ADAL" clId="{CD6939CE-321A-4031-BFE0-E34B024FF4B3}" dt="2023-01-13T14:54:37.245" v="1369" actId="2696"/>
        <pc:sldMkLst>
          <pc:docMk/>
          <pc:sldMk cId="1189533182" sldId="2043"/>
        </pc:sldMkLst>
      </pc:sldChg>
      <pc:sldChg chg="del">
        <pc:chgData name="Céline Tuduri" userId="edc773aa-4903-456e-96ea-bec4f437440a" providerId="ADAL" clId="{CD6939CE-321A-4031-BFE0-E34B024FF4B3}" dt="2023-01-13T14:27:37.765" v="1310" actId="47"/>
        <pc:sldMkLst>
          <pc:docMk/>
          <pc:sldMk cId="2767708003" sldId="2044"/>
        </pc:sldMkLst>
      </pc:sldChg>
      <pc:sldChg chg="modSp mod">
        <pc:chgData name="Céline Tuduri" userId="edc773aa-4903-456e-96ea-bec4f437440a" providerId="ADAL" clId="{CD6939CE-321A-4031-BFE0-E34B024FF4B3}" dt="2023-01-13T16:02:58.748" v="2134" actId="20577"/>
        <pc:sldMkLst>
          <pc:docMk/>
          <pc:sldMk cId="889517886" sldId="2045"/>
        </pc:sldMkLst>
        <pc:spChg chg="mod">
          <ac:chgData name="Céline Tuduri" userId="edc773aa-4903-456e-96ea-bec4f437440a" providerId="ADAL" clId="{CD6939CE-321A-4031-BFE0-E34B024FF4B3}" dt="2023-01-13T16:02:58.748" v="2134" actId="20577"/>
          <ac:spMkLst>
            <pc:docMk/>
            <pc:sldMk cId="889517886" sldId="2045"/>
            <ac:spMk id="2" creationId="{0CB15486-2EC1-4412-8C53-BFB073283280}"/>
          </ac:spMkLst>
        </pc:spChg>
      </pc:sldChg>
      <pc:sldChg chg="del">
        <pc:chgData name="Céline Tuduri" userId="edc773aa-4903-456e-96ea-bec4f437440a" providerId="ADAL" clId="{CD6939CE-321A-4031-BFE0-E34B024FF4B3}" dt="2023-01-13T16:03:07.778" v="2135" actId="47"/>
        <pc:sldMkLst>
          <pc:docMk/>
          <pc:sldMk cId="2593034956" sldId="2047"/>
        </pc:sldMkLst>
      </pc:sldChg>
      <pc:sldChg chg="addSp delSp modSp mod">
        <pc:chgData name="Céline Tuduri" userId="edc773aa-4903-456e-96ea-bec4f437440a" providerId="ADAL" clId="{CD6939CE-321A-4031-BFE0-E34B024FF4B3}" dt="2023-01-13T15:45:20.566" v="1870" actId="14100"/>
        <pc:sldMkLst>
          <pc:docMk/>
          <pc:sldMk cId="1751062927" sldId="2049"/>
        </pc:sldMkLst>
        <pc:spChg chg="mod">
          <ac:chgData name="Céline Tuduri" userId="edc773aa-4903-456e-96ea-bec4f437440a" providerId="ADAL" clId="{CD6939CE-321A-4031-BFE0-E34B024FF4B3}" dt="2023-01-13T14:56:41.791" v="1376" actId="20577"/>
          <ac:spMkLst>
            <pc:docMk/>
            <pc:sldMk cId="1751062927" sldId="2049"/>
            <ac:spMk id="2" creationId="{0CB15486-2EC1-4412-8C53-BFB073283280}"/>
          </ac:spMkLst>
        </pc:spChg>
        <pc:spChg chg="mod">
          <ac:chgData name="Céline Tuduri" userId="edc773aa-4903-456e-96ea-bec4f437440a" providerId="ADAL" clId="{CD6939CE-321A-4031-BFE0-E34B024FF4B3}" dt="2023-01-13T15:45:20.566" v="1870" actId="14100"/>
          <ac:spMkLst>
            <pc:docMk/>
            <pc:sldMk cId="1751062927" sldId="2049"/>
            <ac:spMk id="3" creationId="{50EDC620-5715-4276-BA5B-C778CC2B35DB}"/>
          </ac:spMkLst>
        </pc:spChg>
        <pc:picChg chg="mod">
          <ac:chgData name="Céline Tuduri" userId="edc773aa-4903-456e-96ea-bec4f437440a" providerId="ADAL" clId="{CD6939CE-321A-4031-BFE0-E34B024FF4B3}" dt="2023-01-13T15:44:08.542" v="1763" actId="14100"/>
          <ac:picMkLst>
            <pc:docMk/>
            <pc:sldMk cId="1751062927" sldId="2049"/>
            <ac:picMk id="4" creationId="{9BA2F225-28A7-012D-E2C0-863958C9994E}"/>
          </ac:picMkLst>
        </pc:picChg>
        <pc:picChg chg="mod">
          <ac:chgData name="Céline Tuduri" userId="edc773aa-4903-456e-96ea-bec4f437440a" providerId="ADAL" clId="{CD6939CE-321A-4031-BFE0-E34B024FF4B3}" dt="2023-01-13T15:39:56.020" v="1735" actId="1076"/>
          <ac:picMkLst>
            <pc:docMk/>
            <pc:sldMk cId="1751062927" sldId="2049"/>
            <ac:picMk id="5" creationId="{4C626EBF-E7DC-AFA3-0FCB-8503DEDF0E9E}"/>
          </ac:picMkLst>
        </pc:picChg>
        <pc:picChg chg="del mod">
          <ac:chgData name="Céline Tuduri" userId="edc773aa-4903-456e-96ea-bec4f437440a" providerId="ADAL" clId="{CD6939CE-321A-4031-BFE0-E34B024FF4B3}" dt="2023-01-13T15:01:02.365" v="1406" actId="478"/>
          <ac:picMkLst>
            <pc:docMk/>
            <pc:sldMk cId="1751062927" sldId="2049"/>
            <ac:picMk id="6" creationId="{A5FCF207-5B80-CA7B-807B-E99334B31649}"/>
          </ac:picMkLst>
        </pc:picChg>
        <pc:picChg chg="add mod">
          <ac:chgData name="Céline Tuduri" userId="edc773aa-4903-456e-96ea-bec4f437440a" providerId="ADAL" clId="{CD6939CE-321A-4031-BFE0-E34B024FF4B3}" dt="2023-01-13T15:00:21.582" v="1395" actId="571"/>
          <ac:picMkLst>
            <pc:docMk/>
            <pc:sldMk cId="1751062927" sldId="2049"/>
            <ac:picMk id="7" creationId="{EFF7B005-74D5-27E4-9C34-DAD77F0D5AE1}"/>
          </ac:picMkLst>
        </pc:picChg>
        <pc:picChg chg="add mod">
          <ac:chgData name="Céline Tuduri" userId="edc773aa-4903-456e-96ea-bec4f437440a" providerId="ADAL" clId="{CD6939CE-321A-4031-BFE0-E34B024FF4B3}" dt="2023-01-13T15:00:21.582" v="1395" actId="571"/>
          <ac:picMkLst>
            <pc:docMk/>
            <pc:sldMk cId="1751062927" sldId="2049"/>
            <ac:picMk id="8" creationId="{94B6AA70-61B1-6E2B-9555-24250CE53D00}"/>
          </ac:picMkLst>
        </pc:picChg>
        <pc:picChg chg="add del mod">
          <ac:chgData name="Céline Tuduri" userId="edc773aa-4903-456e-96ea-bec4f437440a" providerId="ADAL" clId="{CD6939CE-321A-4031-BFE0-E34B024FF4B3}" dt="2023-01-13T15:39:12.710" v="1726" actId="478"/>
          <ac:picMkLst>
            <pc:docMk/>
            <pc:sldMk cId="1751062927" sldId="2049"/>
            <ac:picMk id="4098" creationId="{C991EAA9-623A-1068-5397-3030CB8B6CC9}"/>
          </ac:picMkLst>
        </pc:picChg>
        <pc:picChg chg="add del mod">
          <ac:chgData name="Céline Tuduri" userId="edc773aa-4903-456e-96ea-bec4f437440a" providerId="ADAL" clId="{CD6939CE-321A-4031-BFE0-E34B024FF4B3}" dt="2023-01-13T15:39:12.710" v="1726" actId="478"/>
          <ac:picMkLst>
            <pc:docMk/>
            <pc:sldMk cId="1751062927" sldId="2049"/>
            <ac:picMk id="4100" creationId="{910AFEBF-59A9-808F-BC32-3678062A73A3}"/>
          </ac:picMkLst>
        </pc:picChg>
        <pc:picChg chg="add del mod">
          <ac:chgData name="Céline Tuduri" userId="edc773aa-4903-456e-96ea-bec4f437440a" providerId="ADAL" clId="{CD6939CE-321A-4031-BFE0-E34B024FF4B3}" dt="2023-01-13T15:01:02.365" v="1406" actId="478"/>
          <ac:picMkLst>
            <pc:docMk/>
            <pc:sldMk cId="1751062927" sldId="2049"/>
            <ac:picMk id="4102" creationId="{36123A78-BD44-BCF2-89E8-DBC296229B0A}"/>
          </ac:picMkLst>
        </pc:picChg>
        <pc:picChg chg="add del mod">
          <ac:chgData name="Céline Tuduri" userId="edc773aa-4903-456e-96ea-bec4f437440a" providerId="ADAL" clId="{CD6939CE-321A-4031-BFE0-E34B024FF4B3}" dt="2023-01-13T15:39:12.710" v="1726" actId="478"/>
          <ac:picMkLst>
            <pc:docMk/>
            <pc:sldMk cId="1751062927" sldId="2049"/>
            <ac:picMk id="4104" creationId="{C16A14A5-618E-3EE9-62E6-412B7AF4D1C1}"/>
          </ac:picMkLst>
        </pc:picChg>
        <pc:picChg chg="add mod">
          <ac:chgData name="Céline Tuduri" userId="edc773aa-4903-456e-96ea-bec4f437440a" providerId="ADAL" clId="{CD6939CE-321A-4031-BFE0-E34B024FF4B3}" dt="2023-01-13T15:42:28.842" v="1744" actId="14100"/>
          <ac:picMkLst>
            <pc:docMk/>
            <pc:sldMk cId="1751062927" sldId="2049"/>
            <ac:picMk id="4106" creationId="{42E3FC18-EAC8-D6B7-713B-E141FB9954EF}"/>
          </ac:picMkLst>
        </pc:picChg>
        <pc:picChg chg="add mod">
          <ac:chgData name="Céline Tuduri" userId="edc773aa-4903-456e-96ea-bec4f437440a" providerId="ADAL" clId="{CD6939CE-321A-4031-BFE0-E34B024FF4B3}" dt="2023-01-13T15:42:28.842" v="1744" actId="14100"/>
          <ac:picMkLst>
            <pc:docMk/>
            <pc:sldMk cId="1751062927" sldId="2049"/>
            <ac:picMk id="4108" creationId="{A12481F1-1EF0-894F-3FFA-B9BC53E4D7EB}"/>
          </ac:picMkLst>
        </pc:picChg>
        <pc:picChg chg="add mod">
          <ac:chgData name="Céline Tuduri" userId="edc773aa-4903-456e-96ea-bec4f437440a" providerId="ADAL" clId="{CD6939CE-321A-4031-BFE0-E34B024FF4B3}" dt="2023-01-13T15:43:13.605" v="1748" actId="14100"/>
          <ac:picMkLst>
            <pc:docMk/>
            <pc:sldMk cId="1751062927" sldId="2049"/>
            <ac:picMk id="4110" creationId="{E753379F-1F0F-A822-056D-71FC844C0926}"/>
          </ac:picMkLst>
        </pc:picChg>
        <pc:picChg chg="add mod">
          <ac:chgData name="Céline Tuduri" userId="edc773aa-4903-456e-96ea-bec4f437440a" providerId="ADAL" clId="{CD6939CE-321A-4031-BFE0-E34B024FF4B3}" dt="2023-01-13T15:43:44.150" v="1758" actId="14100"/>
          <ac:picMkLst>
            <pc:docMk/>
            <pc:sldMk cId="1751062927" sldId="2049"/>
            <ac:picMk id="4112" creationId="{F1BAF76D-6FF8-ED0B-4C15-C1AE46644619}"/>
          </ac:picMkLst>
        </pc:picChg>
        <pc:picChg chg="add mod">
          <ac:chgData name="Céline Tuduri" userId="edc773aa-4903-456e-96ea-bec4f437440a" providerId="ADAL" clId="{CD6939CE-321A-4031-BFE0-E34B024FF4B3}" dt="2023-01-13T15:44:03.220" v="1762" actId="14100"/>
          <ac:picMkLst>
            <pc:docMk/>
            <pc:sldMk cId="1751062927" sldId="2049"/>
            <ac:picMk id="4114" creationId="{C7486582-68C0-F71C-7AD9-48B17812C36C}"/>
          </ac:picMkLst>
        </pc:picChg>
        <pc:picChg chg="add mod">
          <ac:chgData name="Céline Tuduri" userId="edc773aa-4903-456e-96ea-bec4f437440a" providerId="ADAL" clId="{CD6939CE-321A-4031-BFE0-E34B024FF4B3}" dt="2023-01-13T15:44:27.165" v="1769" actId="14100"/>
          <ac:picMkLst>
            <pc:docMk/>
            <pc:sldMk cId="1751062927" sldId="2049"/>
            <ac:picMk id="4116" creationId="{9CD8622C-EFBF-12D4-629A-A5EFB859E24A}"/>
          </ac:picMkLst>
        </pc:picChg>
        <pc:picChg chg="add mod">
          <ac:chgData name="Céline Tuduri" userId="edc773aa-4903-456e-96ea-bec4f437440a" providerId="ADAL" clId="{CD6939CE-321A-4031-BFE0-E34B024FF4B3}" dt="2023-01-13T15:44:35.549" v="1771" actId="14100"/>
          <ac:picMkLst>
            <pc:docMk/>
            <pc:sldMk cId="1751062927" sldId="2049"/>
            <ac:picMk id="4118" creationId="{64221C48-6072-0F72-3452-3E1DEEB97C03}"/>
          </ac:picMkLst>
        </pc:picChg>
        <pc:picChg chg="add mod">
          <ac:chgData name="Céline Tuduri" userId="edc773aa-4903-456e-96ea-bec4f437440a" providerId="ADAL" clId="{CD6939CE-321A-4031-BFE0-E34B024FF4B3}" dt="2023-01-13T15:44:46.157" v="1774" actId="1076"/>
          <ac:picMkLst>
            <pc:docMk/>
            <pc:sldMk cId="1751062927" sldId="2049"/>
            <ac:picMk id="4120" creationId="{4A051DAC-CAE7-73E7-61BC-7EF5D43BD2AA}"/>
          </ac:picMkLst>
        </pc:picChg>
      </pc:sldChg>
      <pc:sldChg chg="addSp delSp modSp mod">
        <pc:chgData name="Céline Tuduri" userId="edc773aa-4903-456e-96ea-bec4f437440a" providerId="ADAL" clId="{CD6939CE-321A-4031-BFE0-E34B024FF4B3}" dt="2023-01-13T13:51:11.088" v="444" actId="21"/>
        <pc:sldMkLst>
          <pc:docMk/>
          <pc:sldMk cId="4016156145" sldId="2054"/>
        </pc:sldMkLst>
        <pc:spChg chg="mod">
          <ac:chgData name="Céline Tuduri" userId="edc773aa-4903-456e-96ea-bec4f437440a" providerId="ADAL" clId="{CD6939CE-321A-4031-BFE0-E34B024FF4B3}" dt="2023-01-13T13:46:21.138" v="366" actId="313"/>
          <ac:spMkLst>
            <pc:docMk/>
            <pc:sldMk cId="4016156145" sldId="2054"/>
            <ac:spMk id="3" creationId="{50EDC620-5715-4276-BA5B-C778CC2B35DB}"/>
          </ac:spMkLst>
        </pc:spChg>
        <pc:picChg chg="add del mod">
          <ac:chgData name="Céline Tuduri" userId="edc773aa-4903-456e-96ea-bec4f437440a" providerId="ADAL" clId="{CD6939CE-321A-4031-BFE0-E34B024FF4B3}" dt="2023-01-13T13:51:11.088" v="444" actId="21"/>
          <ac:picMkLst>
            <pc:docMk/>
            <pc:sldMk cId="4016156145" sldId="2054"/>
            <ac:picMk id="4" creationId="{6F9E311F-5FE2-CAEB-2548-9C656B3BD3D1}"/>
          </ac:picMkLst>
        </pc:picChg>
        <pc:picChg chg="add mod">
          <ac:chgData name="Céline Tuduri" userId="edc773aa-4903-456e-96ea-bec4f437440a" providerId="ADAL" clId="{CD6939CE-321A-4031-BFE0-E34B024FF4B3}" dt="2023-01-13T13:45:15.225" v="151" actId="1076"/>
          <ac:picMkLst>
            <pc:docMk/>
            <pc:sldMk cId="4016156145" sldId="2054"/>
            <ac:picMk id="1026" creationId="{4BF8DAE5-2258-80A5-E37E-61CE094E0C8D}"/>
          </ac:picMkLst>
        </pc:picChg>
        <pc:picChg chg="add mod">
          <ac:chgData name="Céline Tuduri" userId="edc773aa-4903-456e-96ea-bec4f437440a" providerId="ADAL" clId="{CD6939CE-321A-4031-BFE0-E34B024FF4B3}" dt="2023-01-13T13:47:09.561" v="416" actId="1036"/>
          <ac:picMkLst>
            <pc:docMk/>
            <pc:sldMk cId="4016156145" sldId="2054"/>
            <ac:picMk id="1028" creationId="{EE6E4391-8588-81BD-DF1E-67B0661129B5}"/>
          </ac:picMkLst>
        </pc:picChg>
        <pc:picChg chg="add mod">
          <ac:chgData name="Céline Tuduri" userId="edc773aa-4903-456e-96ea-bec4f437440a" providerId="ADAL" clId="{CD6939CE-321A-4031-BFE0-E34B024FF4B3}" dt="2023-01-13T13:47:22.696" v="420" actId="14100"/>
          <ac:picMkLst>
            <pc:docMk/>
            <pc:sldMk cId="4016156145" sldId="2054"/>
            <ac:picMk id="1030" creationId="{2327CBCD-FDB6-A4A4-EBBE-CCC818525050}"/>
          </ac:picMkLst>
        </pc:picChg>
        <pc:picChg chg="add mod">
          <ac:chgData name="Céline Tuduri" userId="edc773aa-4903-456e-96ea-bec4f437440a" providerId="ADAL" clId="{CD6939CE-321A-4031-BFE0-E34B024FF4B3}" dt="2023-01-13T13:47:15.513" v="418" actId="1076"/>
          <ac:picMkLst>
            <pc:docMk/>
            <pc:sldMk cId="4016156145" sldId="2054"/>
            <ac:picMk id="1032" creationId="{6948F841-7419-64D7-4847-AD613D671487}"/>
          </ac:picMkLst>
        </pc:picChg>
        <pc:picChg chg="add mod">
          <ac:chgData name="Céline Tuduri" userId="edc773aa-4903-456e-96ea-bec4f437440a" providerId="ADAL" clId="{CD6939CE-321A-4031-BFE0-E34B024FF4B3}" dt="2023-01-13T13:47:24.803" v="421" actId="1076"/>
          <ac:picMkLst>
            <pc:docMk/>
            <pc:sldMk cId="4016156145" sldId="2054"/>
            <ac:picMk id="1034" creationId="{A05E699C-7B42-9B8C-CA73-CC2AF2790371}"/>
          </ac:picMkLst>
        </pc:picChg>
        <pc:picChg chg="add mod">
          <ac:chgData name="Céline Tuduri" userId="edc773aa-4903-456e-96ea-bec4f437440a" providerId="ADAL" clId="{CD6939CE-321A-4031-BFE0-E34B024FF4B3}" dt="2023-01-13T13:47:27.724" v="422" actId="1076"/>
          <ac:picMkLst>
            <pc:docMk/>
            <pc:sldMk cId="4016156145" sldId="2054"/>
            <ac:picMk id="1036" creationId="{75395D02-BD19-ECC6-7DDD-D6E021DFDE2B}"/>
          </ac:picMkLst>
        </pc:picChg>
        <pc:picChg chg="add mod">
          <ac:chgData name="Céline Tuduri" userId="edc773aa-4903-456e-96ea-bec4f437440a" providerId="ADAL" clId="{CD6939CE-321A-4031-BFE0-E34B024FF4B3}" dt="2023-01-13T13:47:29.650" v="423" actId="1076"/>
          <ac:picMkLst>
            <pc:docMk/>
            <pc:sldMk cId="4016156145" sldId="2054"/>
            <ac:picMk id="1038" creationId="{4A201242-E268-7E5E-B2BB-D5B01FFFC217}"/>
          </ac:picMkLst>
        </pc:picChg>
      </pc:sldChg>
      <pc:sldChg chg="addSp delSp modSp add mod">
        <pc:chgData name="Céline Tuduri" userId="edc773aa-4903-456e-96ea-bec4f437440a" providerId="ADAL" clId="{CD6939CE-321A-4031-BFE0-E34B024FF4B3}" dt="2023-01-13T14:10:22.324" v="907" actId="1036"/>
        <pc:sldMkLst>
          <pc:docMk/>
          <pc:sldMk cId="1528646082" sldId="2055"/>
        </pc:sldMkLst>
        <pc:spChg chg="mod">
          <ac:chgData name="Céline Tuduri" userId="edc773aa-4903-456e-96ea-bec4f437440a" providerId="ADAL" clId="{CD6939CE-321A-4031-BFE0-E34B024FF4B3}" dt="2023-01-13T14:10:17.167" v="900" actId="20577"/>
          <ac:spMkLst>
            <pc:docMk/>
            <pc:sldMk cId="1528646082" sldId="2055"/>
            <ac:spMk id="3" creationId="{50EDC620-5715-4276-BA5B-C778CC2B35DB}"/>
          </ac:spMkLst>
        </pc:spChg>
        <pc:picChg chg="add mod">
          <ac:chgData name="Céline Tuduri" userId="edc773aa-4903-456e-96ea-bec4f437440a" providerId="ADAL" clId="{CD6939CE-321A-4031-BFE0-E34B024FF4B3}" dt="2023-01-13T13:51:12.064" v="445"/>
          <ac:picMkLst>
            <pc:docMk/>
            <pc:sldMk cId="1528646082" sldId="2055"/>
            <ac:picMk id="4" creationId="{469D50CE-4CE9-2459-5D84-A89DA3ED7B87}"/>
          </ac:picMkLst>
        </pc:picChg>
        <pc:picChg chg="add mod">
          <ac:chgData name="Céline Tuduri" userId="edc773aa-4903-456e-96ea-bec4f437440a" providerId="ADAL" clId="{CD6939CE-321A-4031-BFE0-E34B024FF4B3}" dt="2023-01-13T14:10:22.324" v="907" actId="1036"/>
          <ac:picMkLst>
            <pc:docMk/>
            <pc:sldMk cId="1528646082" sldId="2055"/>
            <ac:picMk id="5" creationId="{A49F57E1-C6F5-6390-DEDD-B616355CB634}"/>
          </ac:picMkLst>
        </pc:picChg>
        <pc:picChg chg="add del mod">
          <ac:chgData name="Céline Tuduri" userId="edc773aa-4903-456e-96ea-bec4f437440a" providerId="ADAL" clId="{CD6939CE-321A-4031-BFE0-E34B024FF4B3}" dt="2023-01-13T13:51:03.823" v="440" actId="21"/>
          <ac:picMkLst>
            <pc:docMk/>
            <pc:sldMk cId="1528646082" sldId="2055"/>
            <ac:picMk id="2050" creationId="{1FE2FDD6-4B1A-AE23-66B2-7A773B909327}"/>
          </ac:picMkLst>
        </pc:picChg>
        <pc:picChg chg="add del mod">
          <ac:chgData name="Céline Tuduri" userId="edc773aa-4903-456e-96ea-bec4f437440a" providerId="ADAL" clId="{CD6939CE-321A-4031-BFE0-E34B024FF4B3}" dt="2023-01-13T13:52:49.440" v="460" actId="478"/>
          <ac:picMkLst>
            <pc:docMk/>
            <pc:sldMk cId="1528646082" sldId="2055"/>
            <ac:picMk id="2052" creationId="{961FA8B0-81BC-47C4-75C0-78ACCCD3FF38}"/>
          </ac:picMkLst>
        </pc:picChg>
        <pc:picChg chg="add mod">
          <ac:chgData name="Céline Tuduri" userId="edc773aa-4903-456e-96ea-bec4f437440a" providerId="ADAL" clId="{CD6939CE-321A-4031-BFE0-E34B024FF4B3}" dt="2023-01-13T13:55:53.985" v="501" actId="166"/>
          <ac:picMkLst>
            <pc:docMk/>
            <pc:sldMk cId="1528646082" sldId="2055"/>
            <ac:picMk id="2054" creationId="{C0A0CE79-67BB-374F-D611-48E8EE9037B3}"/>
          </ac:picMkLst>
        </pc:picChg>
        <pc:picChg chg="add mod">
          <ac:chgData name="Céline Tuduri" userId="edc773aa-4903-456e-96ea-bec4f437440a" providerId="ADAL" clId="{CD6939CE-321A-4031-BFE0-E34B024FF4B3}" dt="2023-01-13T14:10:22.324" v="907" actId="1036"/>
          <ac:picMkLst>
            <pc:docMk/>
            <pc:sldMk cId="1528646082" sldId="2055"/>
            <ac:picMk id="2056" creationId="{03FC4098-B9E6-F252-93BB-2B21B691A92A}"/>
          </ac:picMkLst>
        </pc:picChg>
        <pc:picChg chg="add mod">
          <ac:chgData name="Céline Tuduri" userId="edc773aa-4903-456e-96ea-bec4f437440a" providerId="ADAL" clId="{CD6939CE-321A-4031-BFE0-E34B024FF4B3}" dt="2023-01-13T13:56:00.426" v="503" actId="1076"/>
          <ac:picMkLst>
            <pc:docMk/>
            <pc:sldMk cId="1528646082" sldId="2055"/>
            <ac:picMk id="2058" creationId="{B24BFF52-669B-E5E9-DB6D-5D0765D8D07C}"/>
          </ac:picMkLst>
        </pc:picChg>
        <pc:picChg chg="add mod">
          <ac:chgData name="Céline Tuduri" userId="edc773aa-4903-456e-96ea-bec4f437440a" providerId="ADAL" clId="{CD6939CE-321A-4031-BFE0-E34B024FF4B3}" dt="2023-01-13T14:10:22.324" v="907" actId="1036"/>
          <ac:picMkLst>
            <pc:docMk/>
            <pc:sldMk cId="1528646082" sldId="2055"/>
            <ac:picMk id="2060" creationId="{E5F808AD-2C56-3D32-0731-C12E19542DD1}"/>
          </ac:picMkLst>
        </pc:picChg>
        <pc:picChg chg="add del mod">
          <ac:chgData name="Céline Tuduri" userId="edc773aa-4903-456e-96ea-bec4f437440a" providerId="ADAL" clId="{CD6939CE-321A-4031-BFE0-E34B024FF4B3}" dt="2023-01-13T13:55:32.109" v="490" actId="21"/>
          <ac:picMkLst>
            <pc:docMk/>
            <pc:sldMk cId="1528646082" sldId="2055"/>
            <ac:picMk id="2062" creationId="{8BD24BA8-5138-4B57-F1DD-036D043853BD}"/>
          </ac:picMkLst>
        </pc:picChg>
      </pc:sldChg>
      <pc:sldChg chg="addSp delSp modSp add mod">
        <pc:chgData name="Céline Tuduri" userId="edc773aa-4903-456e-96ea-bec4f437440a" providerId="ADAL" clId="{CD6939CE-321A-4031-BFE0-E34B024FF4B3}" dt="2023-01-13T15:37:37.301" v="1633" actId="1076"/>
        <pc:sldMkLst>
          <pc:docMk/>
          <pc:sldMk cId="602204069" sldId="2056"/>
        </pc:sldMkLst>
        <pc:spChg chg="mod">
          <ac:chgData name="Céline Tuduri" userId="edc773aa-4903-456e-96ea-bec4f437440a" providerId="ADAL" clId="{CD6939CE-321A-4031-BFE0-E34B024FF4B3}" dt="2023-01-13T15:01:39.561" v="1544" actId="14100"/>
          <ac:spMkLst>
            <pc:docMk/>
            <pc:sldMk cId="602204069" sldId="2056"/>
            <ac:spMk id="3" creationId="{50EDC620-5715-4276-BA5B-C778CC2B35DB}"/>
          </ac:spMkLst>
        </pc:spChg>
        <pc:picChg chg="del">
          <ac:chgData name="Céline Tuduri" userId="edc773aa-4903-456e-96ea-bec4f437440a" providerId="ADAL" clId="{CD6939CE-321A-4031-BFE0-E34B024FF4B3}" dt="2023-01-13T15:01:06.137" v="1407" actId="478"/>
          <ac:picMkLst>
            <pc:docMk/>
            <pc:sldMk cId="602204069" sldId="2056"/>
            <ac:picMk id="4" creationId="{9BA2F225-28A7-012D-E2C0-863958C9994E}"/>
          </ac:picMkLst>
        </pc:picChg>
        <pc:picChg chg="del">
          <ac:chgData name="Céline Tuduri" userId="edc773aa-4903-456e-96ea-bec4f437440a" providerId="ADAL" clId="{CD6939CE-321A-4031-BFE0-E34B024FF4B3}" dt="2023-01-13T15:01:06.137" v="1407" actId="478"/>
          <ac:picMkLst>
            <pc:docMk/>
            <pc:sldMk cId="602204069" sldId="2056"/>
            <ac:picMk id="5" creationId="{4C626EBF-E7DC-AFA3-0FCB-8503DEDF0E9E}"/>
          </ac:picMkLst>
        </pc:picChg>
        <pc:picChg chg="mod">
          <ac:chgData name="Céline Tuduri" userId="edc773aa-4903-456e-96ea-bec4f437440a" providerId="ADAL" clId="{CD6939CE-321A-4031-BFE0-E34B024FF4B3}" dt="2023-01-13T15:37:37.301" v="1633" actId="1076"/>
          <ac:picMkLst>
            <pc:docMk/>
            <pc:sldMk cId="602204069" sldId="2056"/>
            <ac:picMk id="6" creationId="{A5FCF207-5B80-CA7B-807B-E99334B31649}"/>
          </ac:picMkLst>
        </pc:picChg>
        <pc:picChg chg="del">
          <ac:chgData name="Céline Tuduri" userId="edc773aa-4903-456e-96ea-bec4f437440a" providerId="ADAL" clId="{CD6939CE-321A-4031-BFE0-E34B024FF4B3}" dt="2023-01-13T15:01:06.137" v="1407" actId="478"/>
          <ac:picMkLst>
            <pc:docMk/>
            <pc:sldMk cId="602204069" sldId="2056"/>
            <ac:picMk id="4098" creationId="{C991EAA9-623A-1068-5397-3030CB8B6CC9}"/>
          </ac:picMkLst>
        </pc:picChg>
        <pc:picChg chg="del">
          <ac:chgData name="Céline Tuduri" userId="edc773aa-4903-456e-96ea-bec4f437440a" providerId="ADAL" clId="{CD6939CE-321A-4031-BFE0-E34B024FF4B3}" dt="2023-01-13T15:01:06.137" v="1407" actId="478"/>
          <ac:picMkLst>
            <pc:docMk/>
            <pc:sldMk cId="602204069" sldId="2056"/>
            <ac:picMk id="4100" creationId="{910AFEBF-59A9-808F-BC32-3678062A73A3}"/>
          </ac:picMkLst>
        </pc:picChg>
        <pc:picChg chg="mod">
          <ac:chgData name="Céline Tuduri" userId="edc773aa-4903-456e-96ea-bec4f437440a" providerId="ADAL" clId="{CD6939CE-321A-4031-BFE0-E34B024FF4B3}" dt="2023-01-13T15:01:56.541" v="1554" actId="1076"/>
          <ac:picMkLst>
            <pc:docMk/>
            <pc:sldMk cId="602204069" sldId="2056"/>
            <ac:picMk id="4102" creationId="{36123A78-BD44-BCF2-89E8-DBC296229B0A}"/>
          </ac:picMkLst>
        </pc:picChg>
        <pc:picChg chg="add mod">
          <ac:chgData name="Céline Tuduri" userId="edc773aa-4903-456e-96ea-bec4f437440a" providerId="ADAL" clId="{CD6939CE-321A-4031-BFE0-E34B024FF4B3}" dt="2023-01-13T15:02:39.235" v="1562" actId="14100"/>
          <ac:picMkLst>
            <pc:docMk/>
            <pc:sldMk cId="602204069" sldId="2056"/>
            <ac:picMk id="5122" creationId="{BE581859-70F3-EE0D-9544-1DABA7E16677}"/>
          </ac:picMkLst>
        </pc:picChg>
        <pc:picChg chg="add mod">
          <ac:chgData name="Céline Tuduri" userId="edc773aa-4903-456e-96ea-bec4f437440a" providerId="ADAL" clId="{CD6939CE-321A-4031-BFE0-E34B024FF4B3}" dt="2023-01-13T15:03:01.263" v="1566" actId="14100"/>
          <ac:picMkLst>
            <pc:docMk/>
            <pc:sldMk cId="602204069" sldId="2056"/>
            <ac:picMk id="5124" creationId="{D091AED0-FDEB-CCD3-066A-D8FCEB054109}"/>
          </ac:picMkLst>
        </pc:picChg>
        <pc:picChg chg="add mod">
          <ac:chgData name="Céline Tuduri" userId="edc773aa-4903-456e-96ea-bec4f437440a" providerId="ADAL" clId="{CD6939CE-321A-4031-BFE0-E34B024FF4B3}" dt="2023-01-13T15:03:23.142" v="1609" actId="1076"/>
          <ac:picMkLst>
            <pc:docMk/>
            <pc:sldMk cId="602204069" sldId="2056"/>
            <ac:picMk id="5126" creationId="{E0595CC6-7029-AFFA-4A66-EA115C1EA3CE}"/>
          </ac:picMkLst>
        </pc:picChg>
        <pc:picChg chg="add mod">
          <ac:chgData name="Céline Tuduri" userId="edc773aa-4903-456e-96ea-bec4f437440a" providerId="ADAL" clId="{CD6939CE-321A-4031-BFE0-E34B024FF4B3}" dt="2023-01-13T15:03:21.425" v="1608" actId="1076"/>
          <ac:picMkLst>
            <pc:docMk/>
            <pc:sldMk cId="602204069" sldId="2056"/>
            <ac:picMk id="5128" creationId="{E5C3DB2A-3982-CDB9-0A2E-FE0DD4346A65}"/>
          </ac:picMkLst>
        </pc:picChg>
        <pc:picChg chg="add mod">
          <ac:chgData name="Céline Tuduri" userId="edc773aa-4903-456e-96ea-bec4f437440a" providerId="ADAL" clId="{CD6939CE-321A-4031-BFE0-E34B024FF4B3}" dt="2023-01-13T15:03:35.318" v="1612" actId="1076"/>
          <ac:picMkLst>
            <pc:docMk/>
            <pc:sldMk cId="602204069" sldId="2056"/>
            <ac:picMk id="5130" creationId="{72E288EF-AC23-A2E8-F9FD-F7EDBFE3CBB1}"/>
          </ac:picMkLst>
        </pc:picChg>
        <pc:picChg chg="add mod">
          <ac:chgData name="Céline Tuduri" userId="edc773aa-4903-456e-96ea-bec4f437440a" providerId="ADAL" clId="{CD6939CE-321A-4031-BFE0-E34B024FF4B3}" dt="2023-01-13T15:37:08.233" v="1632" actId="1076"/>
          <ac:picMkLst>
            <pc:docMk/>
            <pc:sldMk cId="602204069" sldId="2056"/>
            <ac:picMk id="5132" creationId="{F88CB202-7BB7-7FC9-DC9B-96417CB70403}"/>
          </ac:picMkLst>
        </pc:picChg>
        <pc:picChg chg="add mod">
          <ac:chgData name="Céline Tuduri" userId="edc773aa-4903-456e-96ea-bec4f437440a" providerId="ADAL" clId="{CD6939CE-321A-4031-BFE0-E34B024FF4B3}" dt="2023-01-13T15:37:06.054" v="1631" actId="1076"/>
          <ac:picMkLst>
            <pc:docMk/>
            <pc:sldMk cId="602204069" sldId="2056"/>
            <ac:picMk id="5134" creationId="{2C141412-ECA6-6D05-F1B3-EBB3A4F2F246}"/>
          </ac:picMkLst>
        </pc:picChg>
        <pc:picChg chg="add mod">
          <ac:chgData name="Céline Tuduri" userId="edc773aa-4903-456e-96ea-bec4f437440a" providerId="ADAL" clId="{CD6939CE-321A-4031-BFE0-E34B024FF4B3}" dt="2023-01-13T15:37:03.842" v="1630" actId="1076"/>
          <ac:picMkLst>
            <pc:docMk/>
            <pc:sldMk cId="602204069" sldId="2056"/>
            <ac:picMk id="5136" creationId="{8D66397A-2124-278B-1201-09AB50766437}"/>
          </ac:picMkLst>
        </pc:picChg>
        <pc:picChg chg="add mod">
          <ac:chgData name="Céline Tuduri" userId="edc773aa-4903-456e-96ea-bec4f437440a" providerId="ADAL" clId="{CD6939CE-321A-4031-BFE0-E34B024FF4B3}" dt="2023-01-13T15:37:02.397" v="1629" actId="1076"/>
          <ac:picMkLst>
            <pc:docMk/>
            <pc:sldMk cId="602204069" sldId="2056"/>
            <ac:picMk id="5138" creationId="{4703A823-ABA2-DC1B-4EE2-281D4F40F7C1}"/>
          </ac:picMkLst>
        </pc:picChg>
      </pc:sldChg>
      <pc:sldChg chg="addSp delSp modSp add mod">
        <pc:chgData name="Céline Tuduri" userId="edc773aa-4903-456e-96ea-bec4f437440a" providerId="ADAL" clId="{CD6939CE-321A-4031-BFE0-E34B024FF4B3}" dt="2023-01-13T15:50:09.690" v="2126" actId="6549"/>
        <pc:sldMkLst>
          <pc:docMk/>
          <pc:sldMk cId="2285759458" sldId="2057"/>
        </pc:sldMkLst>
        <pc:spChg chg="mod">
          <ac:chgData name="Céline Tuduri" userId="edc773aa-4903-456e-96ea-bec4f437440a" providerId="ADAL" clId="{CD6939CE-321A-4031-BFE0-E34B024FF4B3}" dt="2023-01-13T15:50:09.690" v="2126" actId="6549"/>
          <ac:spMkLst>
            <pc:docMk/>
            <pc:sldMk cId="2285759458" sldId="2057"/>
            <ac:spMk id="3" creationId="{50EDC620-5715-4276-BA5B-C778CC2B35DB}"/>
          </ac:spMkLst>
        </pc:spChg>
        <pc:picChg chg="del">
          <ac:chgData name="Céline Tuduri" userId="edc773aa-4903-456e-96ea-bec4f437440a" providerId="ADAL" clId="{CD6939CE-321A-4031-BFE0-E34B024FF4B3}" dt="2023-01-13T15:39:02.963" v="1722" actId="478"/>
          <ac:picMkLst>
            <pc:docMk/>
            <pc:sldMk cId="2285759458" sldId="2057"/>
            <ac:picMk id="4" creationId="{9BA2F225-28A7-012D-E2C0-863958C9994E}"/>
          </ac:picMkLst>
        </pc:picChg>
        <pc:picChg chg="del">
          <ac:chgData name="Céline Tuduri" userId="edc773aa-4903-456e-96ea-bec4f437440a" providerId="ADAL" clId="{CD6939CE-321A-4031-BFE0-E34B024FF4B3}" dt="2023-01-13T15:39:02.963" v="1722" actId="478"/>
          <ac:picMkLst>
            <pc:docMk/>
            <pc:sldMk cId="2285759458" sldId="2057"/>
            <ac:picMk id="5" creationId="{4C626EBF-E7DC-AFA3-0FCB-8503DEDF0E9E}"/>
          </ac:picMkLst>
        </pc:picChg>
        <pc:picChg chg="add mod">
          <ac:chgData name="Céline Tuduri" userId="edc773aa-4903-456e-96ea-bec4f437440a" providerId="ADAL" clId="{CD6939CE-321A-4031-BFE0-E34B024FF4B3}" dt="2023-01-13T15:49:32.331" v="2065" actId="1076"/>
          <ac:picMkLst>
            <pc:docMk/>
            <pc:sldMk cId="2285759458" sldId="2057"/>
            <ac:picMk id="6" creationId="{3398F97E-C0EC-742B-931A-19DD6C60CB37}"/>
          </ac:picMkLst>
        </pc:picChg>
        <pc:picChg chg="mod">
          <ac:chgData name="Céline Tuduri" userId="edc773aa-4903-456e-96ea-bec4f437440a" providerId="ADAL" clId="{CD6939CE-321A-4031-BFE0-E34B024FF4B3}" dt="2023-01-13T15:46:33.682" v="1895" actId="1076"/>
          <ac:picMkLst>
            <pc:docMk/>
            <pc:sldMk cId="2285759458" sldId="2057"/>
            <ac:picMk id="4098" creationId="{C991EAA9-623A-1068-5397-3030CB8B6CC9}"/>
          </ac:picMkLst>
        </pc:picChg>
        <pc:picChg chg="del mod">
          <ac:chgData name="Céline Tuduri" userId="edc773aa-4903-456e-96ea-bec4f437440a" providerId="ADAL" clId="{CD6939CE-321A-4031-BFE0-E34B024FF4B3}" dt="2023-01-13T15:46:26.429" v="1891" actId="21"/>
          <ac:picMkLst>
            <pc:docMk/>
            <pc:sldMk cId="2285759458" sldId="2057"/>
            <ac:picMk id="4100" creationId="{910AFEBF-59A9-808F-BC32-3678062A73A3}"/>
          </ac:picMkLst>
        </pc:picChg>
        <pc:picChg chg="mod">
          <ac:chgData name="Céline Tuduri" userId="edc773aa-4903-456e-96ea-bec4f437440a" providerId="ADAL" clId="{CD6939CE-321A-4031-BFE0-E34B024FF4B3}" dt="2023-01-13T15:46:32.485" v="1894" actId="1076"/>
          <ac:picMkLst>
            <pc:docMk/>
            <pc:sldMk cId="2285759458" sldId="2057"/>
            <ac:picMk id="4104" creationId="{C16A14A5-618E-3EE9-62E6-412B7AF4D1C1}"/>
          </ac:picMkLst>
        </pc:picChg>
        <pc:picChg chg="add mod">
          <ac:chgData name="Céline Tuduri" userId="edc773aa-4903-456e-96ea-bec4f437440a" providerId="ADAL" clId="{CD6939CE-321A-4031-BFE0-E34B024FF4B3}" dt="2023-01-13T15:46:35.641" v="1896" actId="1076"/>
          <ac:picMkLst>
            <pc:docMk/>
            <pc:sldMk cId="2285759458" sldId="2057"/>
            <ac:picMk id="6146" creationId="{CCAD9F89-9E79-61B1-0CCD-9735F0CC59A1}"/>
          </ac:picMkLst>
        </pc:picChg>
        <pc:picChg chg="add mod">
          <ac:chgData name="Céline Tuduri" userId="edc773aa-4903-456e-96ea-bec4f437440a" providerId="ADAL" clId="{CD6939CE-321A-4031-BFE0-E34B024FF4B3}" dt="2023-01-13T15:46:55.891" v="1903" actId="1076"/>
          <ac:picMkLst>
            <pc:docMk/>
            <pc:sldMk cId="2285759458" sldId="2057"/>
            <ac:picMk id="6148" creationId="{2E4D4741-58EB-7A67-8463-0803A5809B7F}"/>
          </ac:picMkLst>
        </pc:picChg>
        <pc:picChg chg="add mod">
          <ac:chgData name="Céline Tuduri" userId="edc773aa-4903-456e-96ea-bec4f437440a" providerId="ADAL" clId="{CD6939CE-321A-4031-BFE0-E34B024FF4B3}" dt="2023-01-13T15:47:10.447" v="1907" actId="14100"/>
          <ac:picMkLst>
            <pc:docMk/>
            <pc:sldMk cId="2285759458" sldId="2057"/>
            <ac:picMk id="6150" creationId="{F58603D1-04D9-3F03-08EA-8526FD934822}"/>
          </ac:picMkLst>
        </pc:picChg>
        <pc:picChg chg="add mod">
          <ac:chgData name="Céline Tuduri" userId="edc773aa-4903-456e-96ea-bec4f437440a" providerId="ADAL" clId="{CD6939CE-321A-4031-BFE0-E34B024FF4B3}" dt="2023-01-13T15:47:26.029" v="1910" actId="1076"/>
          <ac:picMkLst>
            <pc:docMk/>
            <pc:sldMk cId="2285759458" sldId="2057"/>
            <ac:picMk id="6152" creationId="{DAF97EA3-FDA4-B23C-1F40-35B2CE2B04E1}"/>
          </ac:picMkLst>
        </pc:picChg>
        <pc:picChg chg="add mod">
          <ac:chgData name="Céline Tuduri" userId="edc773aa-4903-456e-96ea-bec4f437440a" providerId="ADAL" clId="{CD6939CE-321A-4031-BFE0-E34B024FF4B3}" dt="2023-01-13T15:47:46.610" v="1914" actId="14100"/>
          <ac:picMkLst>
            <pc:docMk/>
            <pc:sldMk cId="2285759458" sldId="2057"/>
            <ac:picMk id="6154" creationId="{DD1EDCB2-7DDB-0F08-B4EB-34B178C087D6}"/>
          </ac:picMkLst>
        </pc:picChg>
        <pc:picChg chg="add mod">
          <ac:chgData name="Céline Tuduri" userId="edc773aa-4903-456e-96ea-bec4f437440a" providerId="ADAL" clId="{CD6939CE-321A-4031-BFE0-E34B024FF4B3}" dt="2023-01-13T15:48:01.738" v="1918" actId="1076"/>
          <ac:picMkLst>
            <pc:docMk/>
            <pc:sldMk cId="2285759458" sldId="2057"/>
            <ac:picMk id="6156" creationId="{EEE73713-B443-53B0-05D5-47F89ACCDFBC}"/>
          </ac:picMkLst>
        </pc:picChg>
        <pc:picChg chg="add mod">
          <ac:chgData name="Céline Tuduri" userId="edc773aa-4903-456e-96ea-bec4f437440a" providerId="ADAL" clId="{CD6939CE-321A-4031-BFE0-E34B024FF4B3}" dt="2023-01-13T15:48:18.017" v="1923" actId="1076"/>
          <ac:picMkLst>
            <pc:docMk/>
            <pc:sldMk cId="2285759458" sldId="2057"/>
            <ac:picMk id="6158" creationId="{EA3FB996-A6D8-F183-D9B3-8F6D50B0004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17/01/2023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17/01/2023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png"/><Relationship Id="rId7" Type="http://schemas.openxmlformats.org/officeDocument/2006/relationships/image" Target="../media/image78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jpeg"/><Relationship Id="rId11" Type="http://schemas.openxmlformats.org/officeDocument/2006/relationships/image" Target="../media/image82.jpeg"/><Relationship Id="rId5" Type="http://schemas.openxmlformats.org/officeDocument/2006/relationships/image" Target="../media/image76.jpeg"/><Relationship Id="rId10" Type="http://schemas.openxmlformats.org/officeDocument/2006/relationships/image" Target="../media/image81.jpeg"/><Relationship Id="rId4" Type="http://schemas.openxmlformats.org/officeDocument/2006/relationships/image" Target="../media/image75.jpeg"/><Relationship Id="rId9" Type="http://schemas.openxmlformats.org/officeDocument/2006/relationships/image" Target="../media/image8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jpeg"/><Relationship Id="rId11" Type="http://schemas.openxmlformats.org/officeDocument/2006/relationships/image" Target="../media/image92.jpeg"/><Relationship Id="rId5" Type="http://schemas.openxmlformats.org/officeDocument/2006/relationships/image" Target="../media/image86.jpeg"/><Relationship Id="rId10" Type="http://schemas.openxmlformats.org/officeDocument/2006/relationships/image" Target="../media/image91.jpeg"/><Relationship Id="rId4" Type="http://schemas.openxmlformats.org/officeDocument/2006/relationships/image" Target="../media/image85.jpeg"/><Relationship Id="rId9" Type="http://schemas.openxmlformats.org/officeDocument/2006/relationships/image" Target="../media/image9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3" Type="http://schemas.openxmlformats.org/officeDocument/2006/relationships/image" Target="../media/image94.jpeg"/><Relationship Id="rId7" Type="http://schemas.openxmlformats.org/officeDocument/2006/relationships/image" Target="../media/image98.jpeg"/><Relationship Id="rId12" Type="http://schemas.openxmlformats.org/officeDocument/2006/relationships/image" Target="../media/image103.jpe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jpeg"/><Relationship Id="rId11" Type="http://schemas.openxmlformats.org/officeDocument/2006/relationships/image" Target="../media/image102.jpeg"/><Relationship Id="rId5" Type="http://schemas.openxmlformats.org/officeDocument/2006/relationships/image" Target="../media/image96.jpeg"/><Relationship Id="rId10" Type="http://schemas.openxmlformats.org/officeDocument/2006/relationships/image" Target="../media/image101.jpeg"/><Relationship Id="rId4" Type="http://schemas.openxmlformats.org/officeDocument/2006/relationships/image" Target="../media/image95.jpeg"/><Relationship Id="rId9" Type="http://schemas.openxmlformats.org/officeDocument/2006/relationships/image" Target="../media/image10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eg"/><Relationship Id="rId3" Type="http://schemas.openxmlformats.org/officeDocument/2006/relationships/image" Target="../media/image105.jpeg"/><Relationship Id="rId7" Type="http://schemas.openxmlformats.org/officeDocument/2006/relationships/image" Target="../media/image109.jpeg"/><Relationship Id="rId12" Type="http://schemas.openxmlformats.org/officeDocument/2006/relationships/image" Target="../media/image114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8.jpeg"/><Relationship Id="rId11" Type="http://schemas.openxmlformats.org/officeDocument/2006/relationships/image" Target="../media/image113.jpeg"/><Relationship Id="rId5" Type="http://schemas.openxmlformats.org/officeDocument/2006/relationships/image" Target="../media/image107.jpeg"/><Relationship Id="rId10" Type="http://schemas.openxmlformats.org/officeDocument/2006/relationships/image" Target="../media/image112.jpeg"/><Relationship Id="rId4" Type="http://schemas.openxmlformats.org/officeDocument/2006/relationships/image" Target="../media/image106.jpeg"/><Relationship Id="rId9" Type="http://schemas.openxmlformats.org/officeDocument/2006/relationships/image" Target="../media/image11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jpeg"/><Relationship Id="rId3" Type="http://schemas.openxmlformats.org/officeDocument/2006/relationships/image" Target="../media/image116.jpeg"/><Relationship Id="rId7" Type="http://schemas.openxmlformats.org/officeDocument/2006/relationships/image" Target="../media/image120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9.jpeg"/><Relationship Id="rId11" Type="http://schemas.openxmlformats.org/officeDocument/2006/relationships/image" Target="../media/image124.jpeg"/><Relationship Id="rId5" Type="http://schemas.openxmlformats.org/officeDocument/2006/relationships/image" Target="../media/image118.jpeg"/><Relationship Id="rId10" Type="http://schemas.openxmlformats.org/officeDocument/2006/relationships/image" Target="../media/image123.jpeg"/><Relationship Id="rId4" Type="http://schemas.openxmlformats.org/officeDocument/2006/relationships/image" Target="../media/image117.jpeg"/><Relationship Id="rId9" Type="http://schemas.openxmlformats.org/officeDocument/2006/relationships/image" Target="../media/image12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jpeg"/><Relationship Id="rId3" Type="http://schemas.openxmlformats.org/officeDocument/2006/relationships/image" Target="../media/image126.jpeg"/><Relationship Id="rId7" Type="http://schemas.openxmlformats.org/officeDocument/2006/relationships/image" Target="../media/image130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9.jpeg"/><Relationship Id="rId5" Type="http://schemas.openxmlformats.org/officeDocument/2006/relationships/image" Target="../media/image128.jpeg"/><Relationship Id="rId10" Type="http://schemas.openxmlformats.org/officeDocument/2006/relationships/image" Target="../media/image133.jpeg"/><Relationship Id="rId4" Type="http://schemas.openxmlformats.org/officeDocument/2006/relationships/image" Target="../media/image127.jpeg"/><Relationship Id="rId9" Type="http://schemas.openxmlformats.org/officeDocument/2006/relationships/image" Target="../media/image1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3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10" Type="http://schemas.openxmlformats.org/officeDocument/2006/relationships/image" Target="../media/image47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13" Type="http://schemas.openxmlformats.org/officeDocument/2006/relationships/image" Target="../media/image66.pn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12" Type="http://schemas.openxmlformats.org/officeDocument/2006/relationships/image" Target="../media/image65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11" Type="http://schemas.openxmlformats.org/officeDocument/2006/relationships/image" Target="../media/image64.png"/><Relationship Id="rId5" Type="http://schemas.openxmlformats.org/officeDocument/2006/relationships/image" Target="../media/image58.jpeg"/><Relationship Id="rId10" Type="http://schemas.openxmlformats.org/officeDocument/2006/relationships/image" Target="../media/image63.jpeg"/><Relationship Id="rId4" Type="http://schemas.openxmlformats.org/officeDocument/2006/relationships/image" Target="../media/image57.jpeg"/><Relationship Id="rId9" Type="http://schemas.openxmlformats.org/officeDocument/2006/relationships/image" Target="../media/image6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1688468" y="2794624"/>
            <a:ext cx="8552341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Benchmark Noël 2022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18.01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625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E.LECLERC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4"/>
            <a:ext cx="10972800" cy="1143000"/>
          </a:xfrm>
        </p:spPr>
        <p:txBody>
          <a:bodyPr/>
          <a:lstStyle/>
          <a:p>
            <a:r>
              <a:rPr lang="fr-FR" sz="1800" dirty="0"/>
              <a:t>Guide traiteur avec un univers marin très présent dès la couverture et l’édito et qui disparait avec la présentation des produits, pas uniquement du rayon poissonnerie.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69D50CE-4CE9-2459-5D84-A89DA3ED7B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3" y="2493621"/>
            <a:ext cx="2776684" cy="3310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atalogue E.Leclerc. Page 6. E">
            <a:extLst>
              <a:ext uri="{FF2B5EF4-FFF2-40B4-BE49-F238E27FC236}">
                <a16:creationId xmlns:a16="http://schemas.microsoft.com/office/drawing/2014/main" id="{03FC4098-B9E6-F252-93BB-2B21B691A9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746" y="1929036"/>
            <a:ext cx="1985735" cy="279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atalogue E.Leclerc. Page 7. E">
            <a:extLst>
              <a:ext uri="{FF2B5EF4-FFF2-40B4-BE49-F238E27FC236}">
                <a16:creationId xmlns:a16="http://schemas.microsoft.com/office/drawing/2014/main" id="{B24BFF52-669B-E5E9-DB6D-5D0765D8D0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355" y="4048642"/>
            <a:ext cx="2346483" cy="279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atalogue E.Leclerc. Page 8. E">
            <a:extLst>
              <a:ext uri="{FF2B5EF4-FFF2-40B4-BE49-F238E27FC236}">
                <a16:creationId xmlns:a16="http://schemas.microsoft.com/office/drawing/2014/main" id="{E5F808AD-2C56-3D32-0731-C12E19542D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784" y="1909644"/>
            <a:ext cx="2346484" cy="279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atalogue E.Leclerc. Page 3. E">
            <a:extLst>
              <a:ext uri="{FF2B5EF4-FFF2-40B4-BE49-F238E27FC236}">
                <a16:creationId xmlns:a16="http://schemas.microsoft.com/office/drawing/2014/main" id="{A49F57E1-C6F5-6390-DEDD-B616355CB6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853" y="1915256"/>
            <a:ext cx="2341777" cy="2792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atalogue E.Leclerc. Page 4. E">
            <a:extLst>
              <a:ext uri="{FF2B5EF4-FFF2-40B4-BE49-F238E27FC236}">
                <a16:creationId xmlns:a16="http://schemas.microsoft.com/office/drawing/2014/main" id="{C0A0CE79-67BB-374F-D611-48E8EE9037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360" y="4048642"/>
            <a:ext cx="2346483" cy="279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646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COLRYUT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4"/>
            <a:ext cx="11694968" cy="405106"/>
          </a:xfrm>
        </p:spPr>
        <p:txBody>
          <a:bodyPr/>
          <a:lstStyle/>
          <a:p>
            <a:r>
              <a:rPr lang="fr-FR" sz="1800" dirty="0"/>
              <a:t>Phase teasing des Fêtes de fin d’année avec des focus festifs (surgelés, bûches, décorations de Noël..)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BA2F225-28A7-012D-E2C0-863958C999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33" y="1757224"/>
            <a:ext cx="1554339" cy="238805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C626EBF-E7DC-AFA3-0FCB-8503DEDF0E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99" y="4425319"/>
            <a:ext cx="1543433" cy="2388057"/>
          </a:xfrm>
          <a:prstGeom prst="rect">
            <a:avLst/>
          </a:prstGeom>
        </p:spPr>
      </p:pic>
      <p:pic>
        <p:nvPicPr>
          <p:cNvPr id="4106" name="Picture 10" descr="Les préparatifs commencent. Page 2">
            <a:extLst>
              <a:ext uri="{FF2B5EF4-FFF2-40B4-BE49-F238E27FC236}">
                <a16:creationId xmlns:a16="http://schemas.microsoft.com/office/drawing/2014/main" id="{42E3FC18-EAC8-D6B7-713B-E141FB9954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985" y="1757222"/>
            <a:ext cx="1554448" cy="238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Les préparatifs commencent. Page 3">
            <a:extLst>
              <a:ext uri="{FF2B5EF4-FFF2-40B4-BE49-F238E27FC236}">
                <a16:creationId xmlns:a16="http://schemas.microsoft.com/office/drawing/2014/main" id="{A12481F1-1EF0-894F-3FFA-B9BC53E4D7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411" y="1757222"/>
            <a:ext cx="1554448" cy="238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Les préparatifs commencent. Page 18">
            <a:extLst>
              <a:ext uri="{FF2B5EF4-FFF2-40B4-BE49-F238E27FC236}">
                <a16:creationId xmlns:a16="http://schemas.microsoft.com/office/drawing/2014/main" id="{E753379F-1F0F-A822-056D-71FC844C0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838" y="1757222"/>
            <a:ext cx="1554448" cy="238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Les préparatifs commencent. Page 10">
            <a:extLst>
              <a:ext uri="{FF2B5EF4-FFF2-40B4-BE49-F238E27FC236}">
                <a16:creationId xmlns:a16="http://schemas.microsoft.com/office/drawing/2014/main" id="{F1BAF76D-6FF8-ED0B-4C15-C1AE466446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266" y="1757222"/>
            <a:ext cx="1554448" cy="238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Les préparatifs commencent. Page 20">
            <a:extLst>
              <a:ext uri="{FF2B5EF4-FFF2-40B4-BE49-F238E27FC236}">
                <a16:creationId xmlns:a16="http://schemas.microsoft.com/office/drawing/2014/main" id="{C7486582-68C0-F71C-7AD9-48B17812C3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7694" y="1757222"/>
            <a:ext cx="1554449" cy="238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En attendant Noël. Page 2">
            <a:extLst>
              <a:ext uri="{FF2B5EF4-FFF2-40B4-BE49-F238E27FC236}">
                <a16:creationId xmlns:a16="http://schemas.microsoft.com/office/drawing/2014/main" id="{9CD8622C-EFBF-12D4-629A-A5EFB859E2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984" y="4425319"/>
            <a:ext cx="1572233" cy="243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En attendant Noël. Page 3">
            <a:extLst>
              <a:ext uri="{FF2B5EF4-FFF2-40B4-BE49-F238E27FC236}">
                <a16:creationId xmlns:a16="http://schemas.microsoft.com/office/drawing/2014/main" id="{64221C48-6072-0F72-3452-3E1DEEB97C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850" y="4425318"/>
            <a:ext cx="1572233" cy="243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0" name="Picture 24" descr="En attendant Noël. Page 4">
            <a:extLst>
              <a:ext uri="{FF2B5EF4-FFF2-40B4-BE49-F238E27FC236}">
                <a16:creationId xmlns:a16="http://schemas.microsoft.com/office/drawing/2014/main" id="{4A051DAC-CAE7-73E7-61BC-7EF5D43BD2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033" y="4380525"/>
            <a:ext cx="1572233" cy="2432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0629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COLRYUT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4"/>
            <a:ext cx="11186968" cy="370678"/>
          </a:xfrm>
        </p:spPr>
        <p:txBody>
          <a:bodyPr/>
          <a:lstStyle/>
          <a:p>
            <a:r>
              <a:rPr lang="fr-FR" sz="1800" dirty="0"/>
              <a:t>Code noir/rouge avec des touches de dorées et des typographiques qui font écho à univers fantastique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C991EAA9-623A-1068-5397-3030CB8B6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307" y="2518924"/>
            <a:ext cx="1628313" cy="2519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C16A14A5-618E-3EE9-62E6-412B7AF4D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1" y="4337139"/>
            <a:ext cx="1669138" cy="2519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Les délices de Noel. Page 2">
            <a:extLst>
              <a:ext uri="{FF2B5EF4-FFF2-40B4-BE49-F238E27FC236}">
                <a16:creationId xmlns:a16="http://schemas.microsoft.com/office/drawing/2014/main" id="{CCAD9F89-9E79-61B1-0CCD-9735F0CC5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650" y="2020659"/>
            <a:ext cx="1497132" cy="231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3398F97E-C0EC-742B-931A-19DD6C60C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8" y="1733298"/>
            <a:ext cx="1635943" cy="253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Les délices de Noel. Page 6">
            <a:extLst>
              <a:ext uri="{FF2B5EF4-FFF2-40B4-BE49-F238E27FC236}">
                <a16:creationId xmlns:a16="http://schemas.microsoft.com/office/drawing/2014/main" id="{2E4D4741-58EB-7A67-8463-0803A5809B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734" y="4438625"/>
            <a:ext cx="1497133" cy="231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Les délices de Noel. Page 15">
            <a:extLst>
              <a:ext uri="{FF2B5EF4-FFF2-40B4-BE49-F238E27FC236}">
                <a16:creationId xmlns:a16="http://schemas.microsoft.com/office/drawing/2014/main" id="{F58603D1-04D9-3F03-08EA-8526FD9348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867" y="2020659"/>
            <a:ext cx="1497133" cy="2316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A table pour Noêl. Page 5">
            <a:extLst>
              <a:ext uri="{FF2B5EF4-FFF2-40B4-BE49-F238E27FC236}">
                <a16:creationId xmlns:a16="http://schemas.microsoft.com/office/drawing/2014/main" id="{DAF97EA3-FDA4-B23C-1F40-35B2CE2B04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981" y="4394000"/>
            <a:ext cx="1560834" cy="2419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A table pour Noêl. Page 11">
            <a:extLst>
              <a:ext uri="{FF2B5EF4-FFF2-40B4-BE49-F238E27FC236}">
                <a16:creationId xmlns:a16="http://schemas.microsoft.com/office/drawing/2014/main" id="{DD1EDCB2-7DDB-0F08-B4EB-34B178C08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506" y="2020659"/>
            <a:ext cx="1494452" cy="231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A table pour Noêl. Page 14">
            <a:extLst>
              <a:ext uri="{FF2B5EF4-FFF2-40B4-BE49-F238E27FC236}">
                <a16:creationId xmlns:a16="http://schemas.microsoft.com/office/drawing/2014/main" id="{EEE73713-B443-53B0-05D5-47F89ACCDF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4382" y="4366636"/>
            <a:ext cx="1563634" cy="2419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Joyeuses Fetes. Page 12">
            <a:extLst>
              <a:ext uri="{FF2B5EF4-FFF2-40B4-BE49-F238E27FC236}">
                <a16:creationId xmlns:a16="http://schemas.microsoft.com/office/drawing/2014/main" id="{EA3FB996-A6D8-F183-D9B3-8F6D50B000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6199" y="2020659"/>
            <a:ext cx="1534668" cy="231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7594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COLRYUT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4"/>
            <a:ext cx="10972800" cy="464686"/>
          </a:xfrm>
        </p:spPr>
        <p:txBody>
          <a:bodyPr/>
          <a:lstStyle/>
          <a:p>
            <a:r>
              <a:rPr lang="fr-FR" sz="1800" dirty="0"/>
              <a:t>Editions spéciales ‘Foire aux vins’ et ‘Foire aux spiritueux’ pour les Fêtes de fin d’année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5FCF207-5B80-CA7B-807B-E99334B316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862" y="1703547"/>
            <a:ext cx="1616248" cy="2483168"/>
          </a:xfrm>
          <a:prstGeom prst="rect">
            <a:avLst/>
          </a:prstGeom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36123A78-BD44-BCF2-89E8-DBC296229B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78" y="4308106"/>
            <a:ext cx="1616248" cy="250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Foire aux Vins. Page 5">
            <a:extLst>
              <a:ext uri="{FF2B5EF4-FFF2-40B4-BE49-F238E27FC236}">
                <a16:creationId xmlns:a16="http://schemas.microsoft.com/office/drawing/2014/main" id="{BE581859-70F3-EE0D-9544-1DABA7E16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107" y="4308105"/>
            <a:ext cx="1616248" cy="250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oire aux Vins. Page 4">
            <a:extLst>
              <a:ext uri="{FF2B5EF4-FFF2-40B4-BE49-F238E27FC236}">
                <a16:creationId xmlns:a16="http://schemas.microsoft.com/office/drawing/2014/main" id="{D091AED0-FDEB-CCD3-066A-D8FCEB054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025" y="4308106"/>
            <a:ext cx="1645036" cy="2549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Foire aux Vins. Page 10">
            <a:extLst>
              <a:ext uri="{FF2B5EF4-FFF2-40B4-BE49-F238E27FC236}">
                <a16:creationId xmlns:a16="http://schemas.microsoft.com/office/drawing/2014/main" id="{E0595CC6-7029-AFFA-4A66-EA115C1EA3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9820" y="4308105"/>
            <a:ext cx="1616248" cy="250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Foire aux Vins. Page 9">
            <a:extLst>
              <a:ext uri="{FF2B5EF4-FFF2-40B4-BE49-F238E27FC236}">
                <a16:creationId xmlns:a16="http://schemas.microsoft.com/office/drawing/2014/main" id="{E5C3DB2A-3982-CDB9-0A2E-FE0DD4346A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422" y="4308105"/>
            <a:ext cx="1645037" cy="254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Foire aux Vins. Page 12">
            <a:extLst>
              <a:ext uri="{FF2B5EF4-FFF2-40B4-BE49-F238E27FC236}">
                <a16:creationId xmlns:a16="http://schemas.microsoft.com/office/drawing/2014/main" id="{72E288EF-AC23-A2E8-F9FD-F7EDBFE3CB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9429" y="4308104"/>
            <a:ext cx="1645037" cy="254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Prix·Qualité. Page 2">
            <a:extLst>
              <a:ext uri="{FF2B5EF4-FFF2-40B4-BE49-F238E27FC236}">
                <a16:creationId xmlns:a16="http://schemas.microsoft.com/office/drawing/2014/main" id="{F88CB202-7BB7-7FC9-DC9B-96417CB704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416" y="1703547"/>
            <a:ext cx="1630746" cy="250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Prix·Qualité. Page 4">
            <a:extLst>
              <a:ext uri="{FF2B5EF4-FFF2-40B4-BE49-F238E27FC236}">
                <a16:creationId xmlns:a16="http://schemas.microsoft.com/office/drawing/2014/main" id="{2C141412-ECA6-6D05-F1B3-EBB3A4F2F2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542" y="1725735"/>
            <a:ext cx="1616358" cy="2483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Prix·Qualité. Page 6">
            <a:extLst>
              <a:ext uri="{FF2B5EF4-FFF2-40B4-BE49-F238E27FC236}">
                <a16:creationId xmlns:a16="http://schemas.microsoft.com/office/drawing/2014/main" id="{8D66397A-2124-278B-1201-09AB50766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280" y="1775378"/>
            <a:ext cx="1616358" cy="2483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Prix·Qualité. Page 7">
            <a:extLst>
              <a:ext uri="{FF2B5EF4-FFF2-40B4-BE49-F238E27FC236}">
                <a16:creationId xmlns:a16="http://schemas.microsoft.com/office/drawing/2014/main" id="{4703A823-ABA2-DC1B-4EE2-281D4F40F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7944" y="1725820"/>
            <a:ext cx="1616248" cy="248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22040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MONOPRIX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5"/>
            <a:ext cx="10972800" cy="516866"/>
          </a:xfrm>
        </p:spPr>
        <p:txBody>
          <a:bodyPr/>
          <a:lstStyle/>
          <a:p>
            <a:r>
              <a:rPr lang="fr-FR" sz="1800" dirty="0"/>
              <a:t>1 prospectus par thématique (jouets / cadeaux / plats festifs) avec une même DA et des déclinaisons de codes couleurs</a:t>
            </a:r>
          </a:p>
        </p:txBody>
      </p:sp>
      <p:pic>
        <p:nvPicPr>
          <p:cNvPr id="1026" name="Picture 2" descr="Catalogue Monoprix - 20/10/2022 - 31/12/2022. Page 1.">
            <a:extLst>
              <a:ext uri="{FF2B5EF4-FFF2-40B4-BE49-F238E27FC236}">
                <a16:creationId xmlns:a16="http://schemas.microsoft.com/office/drawing/2014/main" id="{503A9136-38A0-A49E-D2F8-37DA05BDC3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21" y="1884680"/>
            <a:ext cx="2243126" cy="258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atalogue Monoprix - 23/11/2022 - 01/01/2023. Page 1.">
            <a:extLst>
              <a:ext uri="{FF2B5EF4-FFF2-40B4-BE49-F238E27FC236}">
                <a16:creationId xmlns:a16="http://schemas.microsoft.com/office/drawing/2014/main" id="{78DC6E92-6647-3A52-5D80-48FF1803A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660" y="1884681"/>
            <a:ext cx="2203699" cy="258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atalogue Monoprix - 30/11/2022 - 31/12/2022. Page 1.">
            <a:extLst>
              <a:ext uri="{FF2B5EF4-FFF2-40B4-BE49-F238E27FC236}">
                <a16:creationId xmlns:a16="http://schemas.microsoft.com/office/drawing/2014/main" id="{73364C3C-89EE-25E6-3128-5464B927FE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771" y="1884680"/>
            <a:ext cx="2203699" cy="258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atalogue Monoprix - 16/12/2022 - 03/01/2023 - Produits soldés - oreiller. Page 1.">
            <a:extLst>
              <a:ext uri="{FF2B5EF4-FFF2-40B4-BE49-F238E27FC236}">
                <a16:creationId xmlns:a16="http://schemas.microsoft.com/office/drawing/2014/main" id="{4D514FAD-C066-B17C-A83E-C6B3FE3DFA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631" y="1889761"/>
            <a:ext cx="1751490" cy="258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atalogue Monoprix - 21/12/2022 - 31/12/2022 - Produits soldés - blini. Page 1.">
            <a:extLst>
              <a:ext uri="{FF2B5EF4-FFF2-40B4-BE49-F238E27FC236}">
                <a16:creationId xmlns:a16="http://schemas.microsoft.com/office/drawing/2014/main" id="{75E14948-5078-1B1E-50CE-0E4308ABB9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021" y="1879599"/>
            <a:ext cx="1754938" cy="2585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atalogue Monoprix - 30/11/2022 - 31/12/2022 - Produits soldés - pain, bûche glacée, chapon, houmous, Comté, Fourme d'Ambert, Saint-Félicien, sorbet, biscuits, flûte. Page 4.">
            <a:extLst>
              <a:ext uri="{FF2B5EF4-FFF2-40B4-BE49-F238E27FC236}">
                <a16:creationId xmlns:a16="http://schemas.microsoft.com/office/drawing/2014/main" id="{C69B0E8D-00BC-644B-347F-8559BEBC4E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75" y="4608653"/>
            <a:ext cx="1876053" cy="220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atalogue Monoprix - 30/11/2022 - 31/12/2022. Page 8.">
            <a:extLst>
              <a:ext uri="{FF2B5EF4-FFF2-40B4-BE49-F238E27FC236}">
                <a16:creationId xmlns:a16="http://schemas.microsoft.com/office/drawing/2014/main" id="{F944C1BB-E96E-E3E2-F8AD-8861B1488A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346" y="4608652"/>
            <a:ext cx="1876053" cy="220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atalogue Monoprix - 30/11/2022 - 31/12/2022 - Produits soldés - truffe, foie gras, tarama, poivre vert. Page 9.">
            <a:extLst>
              <a:ext uri="{FF2B5EF4-FFF2-40B4-BE49-F238E27FC236}">
                <a16:creationId xmlns:a16="http://schemas.microsoft.com/office/drawing/2014/main" id="{20D38E03-C464-3AC6-522A-3F10001E1B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217" y="4608652"/>
            <a:ext cx="1890344" cy="2204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atalogue Monoprix - 30/11/2022 - 31/12/2022 - Produits soldés - bouchées, escargots, homard, tourteau, langouste, velouté, brochettes apéritifs, petit pois, truffes. Page 18.">
            <a:extLst>
              <a:ext uri="{FF2B5EF4-FFF2-40B4-BE49-F238E27FC236}">
                <a16:creationId xmlns:a16="http://schemas.microsoft.com/office/drawing/2014/main" id="{65A859C2-7321-DD64-5441-42D78BA2B1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379" y="4608652"/>
            <a:ext cx="1876053" cy="220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atalogue Monoprix - 30/11/2022 - 31/12/2022 - Produits soldés - pain d’épices, foie gras, foie gras d’oie. Page 20.">
            <a:extLst>
              <a:ext uri="{FF2B5EF4-FFF2-40B4-BE49-F238E27FC236}">
                <a16:creationId xmlns:a16="http://schemas.microsoft.com/office/drawing/2014/main" id="{BC928621-B6A1-B075-2E39-DA656ECA37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268" y="4608652"/>
            <a:ext cx="1914027" cy="2249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atalogue Monoprix - 30/11/2022 - 31/12/2022 - Produits soldés - potimarron. Page 28.">
            <a:extLst>
              <a:ext uri="{FF2B5EF4-FFF2-40B4-BE49-F238E27FC236}">
                <a16:creationId xmlns:a16="http://schemas.microsoft.com/office/drawing/2014/main" id="{2F43D431-0A0B-9AF7-2D75-7FFE7139B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5131" y="4608652"/>
            <a:ext cx="1876054" cy="220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9517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LIDL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5"/>
            <a:ext cx="10972800" cy="516866"/>
          </a:xfrm>
        </p:spPr>
        <p:txBody>
          <a:bodyPr/>
          <a:lstStyle/>
          <a:p>
            <a:r>
              <a:rPr lang="fr-FR" sz="1800" dirty="0"/>
              <a:t>Univers coloriel vert sapin et ajout de stylisme doré et de guirlandes lumineuses aux lumières chaudes</a:t>
            </a:r>
          </a:p>
        </p:txBody>
      </p:sp>
      <p:pic>
        <p:nvPicPr>
          <p:cNvPr id="2050" name="Picture 2" descr="Catalogue Lidl - 07/12/2022 - 13/12/2022 - Produits soldés - radiateur, bananes, pintade, souris d'agneau, crevettes, La Raclette, mousse au chocolat, jus, thym. Page 1.">
            <a:extLst>
              <a:ext uri="{FF2B5EF4-FFF2-40B4-BE49-F238E27FC236}">
                <a16:creationId xmlns:a16="http://schemas.microsoft.com/office/drawing/2014/main" id="{837D4865-4F67-4936-C85F-13B84B73DE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855" y="1627992"/>
            <a:ext cx="1748876" cy="291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atalogue Lidl - 14/12/2022 - 20/12/2022 - Produits soldés - clémentines, viande de dinde, caviar, champagne. Page 1.">
            <a:extLst>
              <a:ext uri="{FF2B5EF4-FFF2-40B4-BE49-F238E27FC236}">
                <a16:creationId xmlns:a16="http://schemas.microsoft.com/office/drawing/2014/main" id="{4B71D887-9BFF-4E88-DE5B-6446A4E9F1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9486" y="1627992"/>
            <a:ext cx="1748876" cy="291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atalogue Lidl - 21/12/2022 - 27/12/2022 - Produits soldés - pintade, champagne, housse, matelas. Page 1.">
            <a:extLst>
              <a:ext uri="{FF2B5EF4-FFF2-40B4-BE49-F238E27FC236}">
                <a16:creationId xmlns:a16="http://schemas.microsoft.com/office/drawing/2014/main" id="{AA64E287-409F-FBCC-563F-0E491ABE8B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117" y="1627992"/>
            <a:ext cx="1748877" cy="291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atalogue Lidl - 28/12/2022 - 03/01/2023 - Produits soldés - mangue, chapon, crevettes, champagne, Ariel, lessive. Page 1.">
            <a:extLst>
              <a:ext uri="{FF2B5EF4-FFF2-40B4-BE49-F238E27FC236}">
                <a16:creationId xmlns:a16="http://schemas.microsoft.com/office/drawing/2014/main" id="{E2B78D01-E189-DE67-E8C6-F091D14F8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8749" y="1627992"/>
            <a:ext cx="1748876" cy="291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atalogue Lidl - 07/12/2022 - 13/12/2022 - Produits soldés - carré de porcelet, paupiette, pintade, viande hachée, cabillaud, limande. Page 2.">
            <a:extLst>
              <a:ext uri="{FF2B5EF4-FFF2-40B4-BE49-F238E27FC236}">
                <a16:creationId xmlns:a16="http://schemas.microsoft.com/office/drawing/2014/main" id="{73AF6FDD-7584-E954-6483-6579622108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263" y="4580442"/>
            <a:ext cx="1344097" cy="224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atalogue Lidl - 07/12/2022 - 13/12/2022 - Produits soldés - œufs, biscuits, sablés. Page 4.">
            <a:extLst>
              <a:ext uri="{FF2B5EF4-FFF2-40B4-BE49-F238E27FC236}">
                <a16:creationId xmlns:a16="http://schemas.microsoft.com/office/drawing/2014/main" id="{50DE3B63-AFFD-5467-FEA3-5E8587A91A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580442"/>
            <a:ext cx="1344097" cy="224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atalogue Lidl - 14/12/2022 - 20/12/2022 - Produits soldés - échalotes, bulot, huître, pavés de saumon. Page 2.">
            <a:extLst>
              <a:ext uri="{FF2B5EF4-FFF2-40B4-BE49-F238E27FC236}">
                <a16:creationId xmlns:a16="http://schemas.microsoft.com/office/drawing/2014/main" id="{4A39E203-4351-0ECF-23DB-0C14B25F03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867" y="4580442"/>
            <a:ext cx="1344097" cy="224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atalogue Lidl - 14/12/2022 - 20/12/2022 - Produits soldés - Labeyrie, foie gras, blini, terrine, saumon fumé, œufs, apéritif. Page 5.">
            <a:extLst>
              <a:ext uri="{FF2B5EF4-FFF2-40B4-BE49-F238E27FC236}">
                <a16:creationId xmlns:a16="http://schemas.microsoft.com/office/drawing/2014/main" id="{254B349B-3D8B-B415-AAF6-F6C27245C7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134" y="4580442"/>
            <a:ext cx="1366007" cy="2277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atalogue Lidl - 07/12/2022 - 13/12/2022 - Produits soldés - Labeyrie. Page 6.">
            <a:extLst>
              <a:ext uri="{FF2B5EF4-FFF2-40B4-BE49-F238E27FC236}">
                <a16:creationId xmlns:a16="http://schemas.microsoft.com/office/drawing/2014/main" id="{B7BE7A01-CBC7-0E2B-5F30-63D0A01F59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5312" y="4580440"/>
            <a:ext cx="1344098" cy="2241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atalogue Lidl - 14/12/2022 - 20/12/2022 - Produits soldés - petit four, crabe, Labeyrie, rillettes, blini, houmous, tzatziki, tarama, saumon fumé, fromage, fromage frais, guacamole. Page 9.">
            <a:extLst>
              <a:ext uri="{FF2B5EF4-FFF2-40B4-BE49-F238E27FC236}">
                <a16:creationId xmlns:a16="http://schemas.microsoft.com/office/drawing/2014/main" id="{5A7E2086-A661-6816-BC83-BC637A249B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1578" y="4616974"/>
            <a:ext cx="1344097" cy="224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7669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LIDL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5"/>
            <a:ext cx="10972800" cy="516866"/>
          </a:xfrm>
        </p:spPr>
        <p:txBody>
          <a:bodyPr/>
          <a:lstStyle/>
          <a:p>
            <a:r>
              <a:rPr lang="fr-FR" sz="1800" dirty="0"/>
              <a:t>Guide avec une multitude de recettes avec des produits Lidl</a:t>
            </a:r>
          </a:p>
        </p:txBody>
      </p:sp>
      <p:pic>
        <p:nvPicPr>
          <p:cNvPr id="3074" name="Picture 2" descr="Catalogue Lidl - 21/11/2022 - 31/12/2022 - Produits soldés - jeu, panais, fruits séchés, assiette. Page 1.">
            <a:extLst>
              <a:ext uri="{FF2B5EF4-FFF2-40B4-BE49-F238E27FC236}">
                <a16:creationId xmlns:a16="http://schemas.microsoft.com/office/drawing/2014/main" id="{EB452BEF-8A5F-66DF-7C69-9E54266D5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2" y="1950719"/>
            <a:ext cx="2973070" cy="4170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atalogue Lidl - 21/11/2022 - 31/12/2022 - Produits soldés - table, panais, magazine, maison. Page 3.">
            <a:extLst>
              <a:ext uri="{FF2B5EF4-FFF2-40B4-BE49-F238E27FC236}">
                <a16:creationId xmlns:a16="http://schemas.microsoft.com/office/drawing/2014/main" id="{1AEAB6F8-8DFE-5925-1143-7BCA2D748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210" y="1658291"/>
            <a:ext cx="1818170" cy="255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atalogue Lidl - 21/11/2022 - 31/12/2022 - Produits soldés - père noël. Page 6.">
            <a:extLst>
              <a:ext uri="{FF2B5EF4-FFF2-40B4-BE49-F238E27FC236}">
                <a16:creationId xmlns:a16="http://schemas.microsoft.com/office/drawing/2014/main" id="{7D8BE108-D904-F21A-3F9E-4AE7FED5C5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752" y="1658291"/>
            <a:ext cx="1818170" cy="255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atalogue Lidl - 21/11/2022 - 31/12/2022 - Produits soldés - pommes de terre, pot-au-feu, viande hachée, pavés de saumon, emmental, fromage râpé, œufs, pâte feuilletée, tartufata, papier cuisson, saladier, planche à découper, fouet, cuillère, mixeur. Page 8.">
            <a:extLst>
              <a:ext uri="{FF2B5EF4-FFF2-40B4-BE49-F238E27FC236}">
                <a16:creationId xmlns:a16="http://schemas.microsoft.com/office/drawing/2014/main" id="{348121EB-0445-55C0-D8FA-4A205CA67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210" y="4299891"/>
            <a:ext cx="1818170" cy="255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atalogue Lidl - 21/11/2022 - 31/12/2022 - Produits soldés - poêle, chapon, bouillon, assiette, saladier, cocotte. Page 9.">
            <a:extLst>
              <a:ext uri="{FF2B5EF4-FFF2-40B4-BE49-F238E27FC236}">
                <a16:creationId xmlns:a16="http://schemas.microsoft.com/office/drawing/2014/main" id="{4CB82380-929A-40BD-EB80-C2CDC4EDC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752" y="4299890"/>
            <a:ext cx="1818170" cy="255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atalogue Lidl - 21/11/2022 - 31/12/2022 - Produits soldés - échalotes, tartelettes, velouté, fromage frais, crème épaisse, bouillon, assiette, fourchette, fleur. Page 13.">
            <a:extLst>
              <a:ext uri="{FF2B5EF4-FFF2-40B4-BE49-F238E27FC236}">
                <a16:creationId xmlns:a16="http://schemas.microsoft.com/office/drawing/2014/main" id="{7B262D05-9E6B-D520-0CF1-E1939E1AC6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294" y="1658291"/>
            <a:ext cx="1818171" cy="255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atalogue Lidl - 21/11/2022 - 31/12/2022 - Produits soldés - alcool, pommes de terre, toast, blini, caviar, vodka. Page 19.">
            <a:extLst>
              <a:ext uri="{FF2B5EF4-FFF2-40B4-BE49-F238E27FC236}">
                <a16:creationId xmlns:a16="http://schemas.microsoft.com/office/drawing/2014/main" id="{E2413B0E-83EC-20A8-4D3A-1BA00AF9C1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294" y="4297679"/>
            <a:ext cx="1818170" cy="255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atalogue Lidl - 21/11/2022 - 31/12/2022 - Produits soldés - crevettes, truite, Arc en ciel. Page 20.">
            <a:extLst>
              <a:ext uri="{FF2B5EF4-FFF2-40B4-BE49-F238E27FC236}">
                <a16:creationId xmlns:a16="http://schemas.microsoft.com/office/drawing/2014/main" id="{616E7E50-0808-82DB-87C2-EB944EE739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4836" y="1658290"/>
            <a:ext cx="1818169" cy="25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Catalogue Lidl - 21/11/2022 - 31/12/2022 - Produits soldés - sucre. Page 22.">
            <a:extLst>
              <a:ext uri="{FF2B5EF4-FFF2-40B4-BE49-F238E27FC236}">
                <a16:creationId xmlns:a16="http://schemas.microsoft.com/office/drawing/2014/main" id="{091407FA-C94E-2A04-3AD8-F3D6F07237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4836" y="4297681"/>
            <a:ext cx="1818169" cy="25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0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AUCHAN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4"/>
            <a:ext cx="10972799" cy="618466"/>
          </a:xfrm>
        </p:spPr>
        <p:txBody>
          <a:bodyPr/>
          <a:lstStyle/>
          <a:p>
            <a:r>
              <a:rPr lang="fr-FR" sz="1800" dirty="0">
                <a:ea typeface="Calibri" panose="020F0502020204030204" pitchFamily="34" charset="0"/>
              </a:rPr>
              <a:t>Ajouts d’un encart bleu et d’illustrations dorées sur les produits typés Noël</a:t>
            </a:r>
            <a:endParaRPr lang="fr-FR" sz="1800" dirty="0">
              <a:effectLst/>
              <a:ea typeface="Calibri" panose="020F05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07494CF-F2A6-232D-A4EF-607C7A9A05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120" y="2895598"/>
            <a:ext cx="2874107" cy="389128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9B5ADD8-1917-EBDE-930C-895A87F301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698" y="2895597"/>
            <a:ext cx="2830022" cy="3891281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6394A2DA-B0B2-37DD-4324-A78BDCCEFB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8720" y="2895597"/>
            <a:ext cx="2898133" cy="3891281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CCDF42D7-D91C-ABD7-B339-33BDFE35A9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04594" y="2895598"/>
            <a:ext cx="2903853" cy="389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664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AUCHAN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4"/>
            <a:ext cx="11654328" cy="902946"/>
          </a:xfrm>
        </p:spPr>
        <p:txBody>
          <a:bodyPr/>
          <a:lstStyle/>
          <a:p>
            <a:r>
              <a:rPr lang="fr-FR" sz="1800" dirty="0"/>
              <a:t>Guide : Mise en avant d’un tuto pour le service de commande traiteur et partenariat avec un Chef étoilé pour élaborer un menu de Fête</a:t>
            </a:r>
          </a:p>
          <a:p>
            <a:r>
              <a:rPr lang="fr-FR" sz="1800" dirty="0"/>
              <a:t>Codes graphiques doré / bleu nuit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B3FDE46-8AD3-98B5-567F-B122EC9965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" y="2660957"/>
            <a:ext cx="2313050" cy="319464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1342BBB-EC98-79BC-6165-27A984F593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6549" y="2240641"/>
            <a:ext cx="1963671" cy="272883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8FAB4DD6-C0EC-93E7-71F3-978B5BB87C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4146" y="4048448"/>
            <a:ext cx="1963671" cy="2654731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2CC2843-DEE8-2B7E-FA9E-735BDE584D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1843" y="2240641"/>
            <a:ext cx="2033967" cy="2841927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8A7B84A8-5FEF-FC80-BC81-AFAA625B39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39357" y="2240640"/>
            <a:ext cx="2112187" cy="2841927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8181FEB7-661F-25B4-0452-2761ABB6B8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07477" y="4048280"/>
            <a:ext cx="1963672" cy="2721921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1FD7368-64EA-913F-2E0F-F8ECB53D27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58195" y="4048280"/>
            <a:ext cx="1963671" cy="2729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67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ALDI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3"/>
            <a:ext cx="11654328" cy="1181759"/>
          </a:xfrm>
        </p:spPr>
        <p:txBody>
          <a:bodyPr/>
          <a:lstStyle/>
          <a:p>
            <a:r>
              <a:rPr lang="fr-FR" sz="1800" dirty="0"/>
              <a:t>Guide : Univers coloriel noir / blanc / doré et traité graphique illustratif avec la reprise du sapin et du cadeau de Noël</a:t>
            </a:r>
          </a:p>
          <a:p>
            <a:r>
              <a:rPr lang="fr-FR" sz="1800" dirty="0"/>
              <a:t>Ambiance chic / haut de gamme sur fond noir / beige avec des touches de doré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8845011-6C3F-D144-FA1B-07F814567E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60957"/>
            <a:ext cx="2245826" cy="319464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7B740FD-7DAB-BE70-45BC-DD179AAB7D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8819" y="2240640"/>
            <a:ext cx="1927780" cy="2728839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A9DBBA6A-962B-FE6B-E41D-514A826BB4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8524" y="4048280"/>
            <a:ext cx="1900112" cy="2654899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6548388D-5BAA-E6BF-8A2C-9F074ADF84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1843" y="2240640"/>
            <a:ext cx="1976305" cy="2841927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8D53C955-E848-A4B2-2976-5BC9C42B6D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8146" y="4038540"/>
            <a:ext cx="1933720" cy="2739437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D5491A56-B721-7B51-2F87-524C2A39E0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9357" y="2242849"/>
            <a:ext cx="1976304" cy="2775965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8DEA169E-4EF3-CD9A-82DB-F4523D23F20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07477" y="4063505"/>
            <a:ext cx="1899393" cy="271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017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CARREFOUR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3"/>
            <a:ext cx="11654328" cy="1181759"/>
          </a:xfrm>
        </p:spPr>
        <p:txBody>
          <a:bodyPr/>
          <a:lstStyle/>
          <a:p>
            <a:r>
              <a:rPr lang="fr-FR" sz="1800" dirty="0"/>
              <a:t>Défi anti-inflation : mécaniques promotionnelles attractives et couleurs festives Noël (rouge et doré)</a:t>
            </a:r>
          </a:p>
        </p:txBody>
      </p:sp>
      <p:pic>
        <p:nvPicPr>
          <p:cNvPr id="3074" name="Picture 2" descr="Catalogue Carrefour Hypermarchés - 01/12/2022 - 04/12/2022. Page 1.">
            <a:extLst>
              <a:ext uri="{FF2B5EF4-FFF2-40B4-BE49-F238E27FC236}">
                <a16:creationId xmlns:a16="http://schemas.microsoft.com/office/drawing/2014/main" id="{63318418-A039-C3C8-258D-069A57B078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56" y="1858957"/>
            <a:ext cx="1807058" cy="255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atalogue Carrefour Hypermarchés - 01/12/2022 - 04/12/2022 - Produits soldés - DVD, console de jeux. Page 2.">
            <a:extLst>
              <a:ext uri="{FF2B5EF4-FFF2-40B4-BE49-F238E27FC236}">
                <a16:creationId xmlns:a16="http://schemas.microsoft.com/office/drawing/2014/main" id="{E8445DD5-E0A3-CF5C-A143-DE5F368E1A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4" y="4642611"/>
            <a:ext cx="1566157" cy="2215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atalogue Carrefour Hypermarchés - 01/12/2022 - 04/12/2022 - Produits soldés - sushi, saumon fumé. Page 4.">
            <a:extLst>
              <a:ext uri="{FF2B5EF4-FFF2-40B4-BE49-F238E27FC236}">
                <a16:creationId xmlns:a16="http://schemas.microsoft.com/office/drawing/2014/main" id="{88218692-E288-6CAF-08FC-4C162C7F59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882" y="4621595"/>
            <a:ext cx="1566157" cy="2215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atalogue Carrefour Hypermarchés - 01/12/2022 - 04/12/2022 - Produits soldés - bière, vin. Page 5.">
            <a:extLst>
              <a:ext uri="{FF2B5EF4-FFF2-40B4-BE49-F238E27FC236}">
                <a16:creationId xmlns:a16="http://schemas.microsoft.com/office/drawing/2014/main" id="{2647ECBC-F069-84DE-8F2C-9F62BB32C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461" y="4625618"/>
            <a:ext cx="1566157" cy="2215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atalogue Carrefour Hypermarchés - 01/12/2022 - 04/12/2022 - Produits soldés - four à micro-ondes, machine à coudre. Page 7.">
            <a:extLst>
              <a:ext uri="{FF2B5EF4-FFF2-40B4-BE49-F238E27FC236}">
                <a16:creationId xmlns:a16="http://schemas.microsoft.com/office/drawing/2014/main" id="{5569BEE7-16C6-8C4E-BDBE-2C3A6DC991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022" y="4642612"/>
            <a:ext cx="1566157" cy="2215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atalogue Carrefour Hypermarchés - 01/12/2022 - 04/12/2022 - Produits soldés - calendrier de l'avent, Barbie, jouets, Playmobil, Lego, Lego Friends. Page 8.">
            <a:extLst>
              <a:ext uri="{FF2B5EF4-FFF2-40B4-BE49-F238E27FC236}">
                <a16:creationId xmlns:a16="http://schemas.microsoft.com/office/drawing/2014/main" id="{6AE07C73-5EFC-CFCC-1AC1-C68E02906F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8426" y="4625619"/>
            <a:ext cx="1566156" cy="2215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Catalogue Carrefour Hypermarchés - 01/12/2022 - 04/12/2022 - Produits soldés - steak, viande de veau, viande de bœuf, cabillaud, moules. Page 9.">
            <a:extLst>
              <a:ext uri="{FF2B5EF4-FFF2-40B4-BE49-F238E27FC236}">
                <a16:creationId xmlns:a16="http://schemas.microsoft.com/office/drawing/2014/main" id="{54AB6BAD-C4F1-0BFB-BE68-8F525B75B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4493" y="4621595"/>
            <a:ext cx="1569001" cy="221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Catalogue Carrefour Hypermarchés - 01/12/2022 - 04/12/2022 - Produits soldés - brioche pasquier, chocolat, chocolat au lait. Page 11.">
            <a:extLst>
              <a:ext uri="{FF2B5EF4-FFF2-40B4-BE49-F238E27FC236}">
                <a16:creationId xmlns:a16="http://schemas.microsoft.com/office/drawing/2014/main" id="{1BD7A09A-633E-3379-ACE5-FF790B07D5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956" y="4625619"/>
            <a:ext cx="1566156" cy="2215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Catalogue Carrefour Hypermarchés - 06/12/2022 - 11/12/2022 - Produits soldés - linge de maison. Page 1.">
            <a:extLst>
              <a:ext uri="{FF2B5EF4-FFF2-40B4-BE49-F238E27FC236}">
                <a16:creationId xmlns:a16="http://schemas.microsoft.com/office/drawing/2014/main" id="{0C1A17F3-9C87-BACB-0284-0132C88C2E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495" y="1858957"/>
            <a:ext cx="1855815" cy="2625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Catalogue Carrefour Hypermarchés - 13/12/2022 - 18/12/2022 - Produits soldés - four à micro-ondes. Page 1.">
            <a:extLst>
              <a:ext uri="{FF2B5EF4-FFF2-40B4-BE49-F238E27FC236}">
                <a16:creationId xmlns:a16="http://schemas.microsoft.com/office/drawing/2014/main" id="{5ED20A65-46B6-08EC-0861-086B932C3A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491" y="1858957"/>
            <a:ext cx="1807059" cy="255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Catalogue Carrefour Hypermarchés - 29/12/2022 - 31/12/2022 - Produits soldés - bière, vin. Page 1.">
            <a:extLst>
              <a:ext uri="{FF2B5EF4-FFF2-40B4-BE49-F238E27FC236}">
                <a16:creationId xmlns:a16="http://schemas.microsoft.com/office/drawing/2014/main" id="{C0638822-3C3E-BB83-8672-12ADCDE3C6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4210" y="1898223"/>
            <a:ext cx="1779299" cy="2516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Picture 28" descr="Catalogue Carrefour Hypermarchés - 20/12/2022 - 24/12/2022 - Produits soldés - vin. Page 1.">
            <a:extLst>
              <a:ext uri="{FF2B5EF4-FFF2-40B4-BE49-F238E27FC236}">
                <a16:creationId xmlns:a16="http://schemas.microsoft.com/office/drawing/2014/main" id="{DC1D37F0-72D5-DDD5-73B2-F6574DFBD8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731" y="1898223"/>
            <a:ext cx="1779298" cy="2516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712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CARREFOUR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3"/>
            <a:ext cx="11654328" cy="425427"/>
          </a:xfrm>
        </p:spPr>
        <p:txBody>
          <a:bodyPr/>
          <a:lstStyle/>
          <a:p>
            <a:r>
              <a:rPr lang="fr-FR" sz="1800" dirty="0"/>
              <a:t>Spécial Cave : une sélection de vins par région</a:t>
            </a:r>
          </a:p>
        </p:txBody>
      </p:sp>
      <p:pic>
        <p:nvPicPr>
          <p:cNvPr id="2050" name="Picture 2" descr="Catalogue Carrefour Hypermarchés - 06/12/2022 - 31/12/2022. Page 1.">
            <a:extLst>
              <a:ext uri="{FF2B5EF4-FFF2-40B4-BE49-F238E27FC236}">
                <a16:creationId xmlns:a16="http://schemas.microsoft.com/office/drawing/2014/main" id="{72467FD9-4DD4-AF8C-49AF-194932A48F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2" y="2204720"/>
            <a:ext cx="2806408" cy="350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atalogue Carrefour Hypermarchés - 06/12/2022 - 31/12/2022 - Produits soldés - Crémant d’Alsace, champagne, vin. Page 2.">
            <a:extLst>
              <a:ext uri="{FF2B5EF4-FFF2-40B4-BE49-F238E27FC236}">
                <a16:creationId xmlns:a16="http://schemas.microsoft.com/office/drawing/2014/main" id="{A397A1D5-7576-6A24-71FA-9A9E34523D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299" y="1683392"/>
            <a:ext cx="2551453" cy="319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atalogue Carrefour Hypermarchés - 06/12/2022 - 31/12/2022 - Produits soldés - Bordeaux, vin rouge. Page 3.">
            <a:extLst>
              <a:ext uri="{FF2B5EF4-FFF2-40B4-BE49-F238E27FC236}">
                <a16:creationId xmlns:a16="http://schemas.microsoft.com/office/drawing/2014/main" id="{2FAA5EB9-BFF9-0390-1E8F-EF4B73DCC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0304" y="3830241"/>
            <a:ext cx="2551453" cy="319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atalogue Carrefour Hypermarchés - 06/12/2022 - 31/12/2022 - Produits soldés - Cabernet Sauvignon. Page 6.">
            <a:extLst>
              <a:ext uri="{FF2B5EF4-FFF2-40B4-BE49-F238E27FC236}">
                <a16:creationId xmlns:a16="http://schemas.microsoft.com/office/drawing/2014/main" id="{E3B0D8EC-AE99-B738-B5DD-32EBDD547F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960" y="1686563"/>
            <a:ext cx="2551453" cy="319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atalogue Carrefour Hypermarchés - 06/12/2022 - 31/12/2022. Page 7.">
            <a:extLst>
              <a:ext uri="{FF2B5EF4-FFF2-40B4-BE49-F238E27FC236}">
                <a16:creationId xmlns:a16="http://schemas.microsoft.com/office/drawing/2014/main" id="{16A5BE17-59F3-C3D7-9933-4D02ECFBF5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0547" y="3830241"/>
            <a:ext cx="2551453" cy="319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88977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CARREFOUR</a:t>
            </a:r>
          </a:p>
        </p:txBody>
      </p:sp>
      <p:pic>
        <p:nvPicPr>
          <p:cNvPr id="1026" name="Picture 2" descr="Catalogue Carrefour Hypermarchés - 29/11/2022 - 24/12/2022. Page 1.">
            <a:extLst>
              <a:ext uri="{FF2B5EF4-FFF2-40B4-BE49-F238E27FC236}">
                <a16:creationId xmlns:a16="http://schemas.microsoft.com/office/drawing/2014/main" id="{6E530037-664B-460E-5BE1-88C3D6A68D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83" y="1799279"/>
            <a:ext cx="2238676" cy="2238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atalogue Carrefour Hypermarchés - 29/12/2022 - 31/12/2022. Page 1.">
            <a:extLst>
              <a:ext uri="{FF2B5EF4-FFF2-40B4-BE49-F238E27FC236}">
                <a16:creationId xmlns:a16="http://schemas.microsoft.com/office/drawing/2014/main" id="{F8F2F144-0ACD-9298-4297-97A2833EB7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4869" y="1711088"/>
            <a:ext cx="1955142" cy="2444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atalogue Carrefour Hypermarchés - 20/12/2022 - 31/12/2022 - Produits soldés - saumon, saumon fumé. Page 1.">
            <a:extLst>
              <a:ext uri="{FF2B5EF4-FFF2-40B4-BE49-F238E27FC236}">
                <a16:creationId xmlns:a16="http://schemas.microsoft.com/office/drawing/2014/main" id="{FDF011D1-9263-813E-07A4-73F7733908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393" y="1711088"/>
            <a:ext cx="2451429" cy="245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atalogue Carrefour Hypermarchés - 13/12/2022 - 26/12/2022 - Produits soldés - Lafitte, champagne. Page 1.">
            <a:extLst>
              <a:ext uri="{FF2B5EF4-FFF2-40B4-BE49-F238E27FC236}">
                <a16:creationId xmlns:a16="http://schemas.microsoft.com/office/drawing/2014/main" id="{9E60D675-C221-FEDD-E755-C2D20D949C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205" y="1711088"/>
            <a:ext cx="1955142" cy="2444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atalogue Carrefour Hypermarchés - 13/12/2022 - 26/12/2022 - Produits soldés - escargots, Nestlé, Lindor, Lanvin, Lindt, café capsules, pastis. Page 6.">
            <a:extLst>
              <a:ext uri="{FF2B5EF4-FFF2-40B4-BE49-F238E27FC236}">
                <a16:creationId xmlns:a16="http://schemas.microsoft.com/office/drawing/2014/main" id="{87C55E85-D7B6-9B92-2176-CA07685EF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27" y="4162986"/>
            <a:ext cx="2090524" cy="261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45E2A3CC-BDA5-DA25-17F2-C068F64FF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3"/>
            <a:ext cx="11654328" cy="425427"/>
          </a:xfrm>
        </p:spPr>
        <p:txBody>
          <a:bodyPr/>
          <a:lstStyle/>
          <a:p>
            <a:r>
              <a:rPr lang="fr-FR" sz="1800" dirty="0"/>
              <a:t>Typo et stylisme doré, sapin rouge et vert, flairs lumineux et mécaniques promos </a:t>
            </a:r>
          </a:p>
        </p:txBody>
      </p:sp>
      <p:pic>
        <p:nvPicPr>
          <p:cNvPr id="1032" name="Picture 8" descr="Catalogue Carrefour Hypermarchés - 13/12/2022 - 26/12/2022 - Produits soldés - vin rouge, jeans. Page 9.">
            <a:extLst>
              <a:ext uri="{FF2B5EF4-FFF2-40B4-BE49-F238E27FC236}">
                <a16:creationId xmlns:a16="http://schemas.microsoft.com/office/drawing/2014/main" id="{19D0DE11-50E8-695D-D708-E94D5F50AD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8097" y="4233637"/>
            <a:ext cx="2034020" cy="2543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atalogue Carrefour Hypermarchés - 13/12/2022 - 26/12/2022 - Produits soldés - La Fournée Dorée, macarons, Tipiak, pâté en croûte, brochettes apéritifs, blini, saucisse, tarama, œufs. Page 13.">
            <a:extLst>
              <a:ext uri="{FF2B5EF4-FFF2-40B4-BE49-F238E27FC236}">
                <a16:creationId xmlns:a16="http://schemas.microsoft.com/office/drawing/2014/main" id="{58C7380F-652C-84E7-3F87-D8877812EE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462" y="4218023"/>
            <a:ext cx="2034019" cy="254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atalogue Carrefour Hypermarchés - 13/12/2022 - 26/12/2022 - Produits soldés - escargots, saumon, lotte, risotto, ecrasé de pommes. Page 17.">
            <a:extLst>
              <a:ext uri="{FF2B5EF4-FFF2-40B4-BE49-F238E27FC236}">
                <a16:creationId xmlns:a16="http://schemas.microsoft.com/office/drawing/2014/main" id="{202DD9ED-38D2-6561-7341-24B9310A51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240" y="4184717"/>
            <a:ext cx="2055765" cy="257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atalogue Carrefour Hypermarchés - 13/12/2022 - 26/12/2022 - Produits soldés - saumon, Labeyrie. Page 19.">
            <a:extLst>
              <a:ext uri="{FF2B5EF4-FFF2-40B4-BE49-F238E27FC236}">
                <a16:creationId xmlns:a16="http://schemas.microsoft.com/office/drawing/2014/main" id="{F6D5EE88-D648-8FD3-FB63-2A0A6ED879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6052" y="4184718"/>
            <a:ext cx="2055765" cy="257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297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CARREFOUR MARKET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3"/>
            <a:ext cx="11654328" cy="425427"/>
          </a:xfrm>
        </p:spPr>
        <p:txBody>
          <a:bodyPr/>
          <a:lstStyle/>
          <a:p>
            <a:r>
              <a:rPr lang="fr-FR" sz="1800" dirty="0"/>
              <a:t>Le Marché de Noël de nos régions Reflets de France : encart ‘L’histoire du terroir’ sur chaque produit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BF8DAE5-2258-80A5-E37E-61CE094E0C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2" y="2493620"/>
            <a:ext cx="2867887" cy="3310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e Marché de Noël de nos régions. Page 2">
            <a:extLst>
              <a:ext uri="{FF2B5EF4-FFF2-40B4-BE49-F238E27FC236}">
                <a16:creationId xmlns:a16="http://schemas.microsoft.com/office/drawing/2014/main" id="{EE6E4391-8588-81BD-DF1E-67B066112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567" y="1827742"/>
            <a:ext cx="2010729" cy="2321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Le Marché de Noël de nos régions. Page 9">
            <a:extLst>
              <a:ext uri="{FF2B5EF4-FFF2-40B4-BE49-F238E27FC236}">
                <a16:creationId xmlns:a16="http://schemas.microsoft.com/office/drawing/2014/main" id="{2327CBCD-FDB6-A4A4-EBBE-CCC8185250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817" y="1827743"/>
            <a:ext cx="2010729" cy="2321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Le Marché de Noël de nos régions. Page 3">
            <a:extLst>
              <a:ext uri="{FF2B5EF4-FFF2-40B4-BE49-F238E27FC236}">
                <a16:creationId xmlns:a16="http://schemas.microsoft.com/office/drawing/2014/main" id="{6948F841-7419-64D7-4847-AD613D6714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191" y="3869602"/>
            <a:ext cx="2010729" cy="2321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Le Marché de Noël de nos régions. Page 12">
            <a:extLst>
              <a:ext uri="{FF2B5EF4-FFF2-40B4-BE49-F238E27FC236}">
                <a16:creationId xmlns:a16="http://schemas.microsoft.com/office/drawing/2014/main" id="{A05E699C-7B42-9B8C-CA73-CC2AF2790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5872" y="3869602"/>
            <a:ext cx="2010729" cy="2321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Le Marché de Noël de nos régions. Page 14">
            <a:extLst>
              <a:ext uri="{FF2B5EF4-FFF2-40B4-BE49-F238E27FC236}">
                <a16:creationId xmlns:a16="http://schemas.microsoft.com/office/drawing/2014/main" id="{75395D02-BD19-ECC6-7DDD-D6E021DFDE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0498" y="1827742"/>
            <a:ext cx="1991393" cy="2298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Le Marché de Noël de nos régions. Page 6">
            <a:extLst>
              <a:ext uri="{FF2B5EF4-FFF2-40B4-BE49-F238E27FC236}">
                <a16:creationId xmlns:a16="http://schemas.microsoft.com/office/drawing/2014/main" id="{4A201242-E268-7E5E-B2BB-D5B01FFFC2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24" t="15852" r="572" b="37926"/>
          <a:stretch/>
        </p:blipFill>
        <p:spPr bwMode="auto">
          <a:xfrm>
            <a:off x="9943122" y="3998167"/>
            <a:ext cx="2053469" cy="232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156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E.LECLERC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4"/>
            <a:ext cx="10972800" cy="648946"/>
          </a:xfrm>
        </p:spPr>
        <p:txBody>
          <a:bodyPr/>
          <a:lstStyle/>
          <a:p>
            <a:r>
              <a:rPr lang="fr-FR" sz="1800" dirty="0"/>
              <a:t>Prospectus travaillés en phases </a:t>
            </a:r>
            <a:r>
              <a:rPr lang="fr-FR" sz="1800" dirty="0" err="1"/>
              <a:t>reveal</a:t>
            </a:r>
            <a:r>
              <a:rPr lang="fr-FR" sz="1800" dirty="0"/>
              <a:t> et teasing et thématisés par semaine : préparatifs Noël / idées cadeaux / boissons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564FF00-8B6F-AF21-4B3E-9D1CD51E74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014" y="2233509"/>
            <a:ext cx="1493235" cy="2447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atalogue E.Leclerc. Page 4. E">
            <a:extLst>
              <a:ext uri="{FF2B5EF4-FFF2-40B4-BE49-F238E27FC236}">
                <a16:creationId xmlns:a16="http://schemas.microsoft.com/office/drawing/2014/main" id="{52FEF8A1-AAF4-9D1A-3722-AEED02D344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069" y="4538029"/>
            <a:ext cx="1429770" cy="2343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4D464982-51A2-19B9-8257-54565E9C26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718" y="2233509"/>
            <a:ext cx="1454714" cy="2447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4D73B02C-0AEB-A8CC-2C1F-10021EB3EC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843" y="2242810"/>
            <a:ext cx="1380551" cy="2286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>
            <a:extLst>
              <a:ext uri="{FF2B5EF4-FFF2-40B4-BE49-F238E27FC236}">
                <a16:creationId xmlns:a16="http://schemas.microsoft.com/office/drawing/2014/main" id="{6CEB708B-1ECB-1D90-C3B6-AD8784A7A2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769" y="2187091"/>
            <a:ext cx="2032000" cy="2447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>
            <a:extLst>
              <a:ext uri="{FF2B5EF4-FFF2-40B4-BE49-F238E27FC236}">
                <a16:creationId xmlns:a16="http://schemas.microsoft.com/office/drawing/2014/main" id="{14DC82A2-926A-1348-E298-77467BBC09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206" y="2233510"/>
            <a:ext cx="1941647" cy="2347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atalogue E.Leclerc. Page 12. E">
            <a:extLst>
              <a:ext uri="{FF2B5EF4-FFF2-40B4-BE49-F238E27FC236}">
                <a16:creationId xmlns:a16="http://schemas.microsoft.com/office/drawing/2014/main" id="{9FA807A5-BBC8-EDB8-8102-B886739CF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460" y="4538029"/>
            <a:ext cx="1395509" cy="2347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atalogue E.Leclerc. Page 3. E">
            <a:extLst>
              <a:ext uri="{FF2B5EF4-FFF2-40B4-BE49-F238E27FC236}">
                <a16:creationId xmlns:a16="http://schemas.microsoft.com/office/drawing/2014/main" id="{E11916AD-5256-9CBA-FC6A-179D5D4CC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259" y="4510468"/>
            <a:ext cx="1432461" cy="2347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Catalogue E.Leclerc. Page 18. E">
            <a:extLst>
              <a:ext uri="{FF2B5EF4-FFF2-40B4-BE49-F238E27FC236}">
                <a16:creationId xmlns:a16="http://schemas.microsoft.com/office/drawing/2014/main" id="{F2D534FC-9705-C29A-78EA-9E354335A5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765" y="4508263"/>
            <a:ext cx="1432461" cy="2347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D6C0CE7-7BB4-1A47-CF2C-55B47513F06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32622" y="2233508"/>
            <a:ext cx="1672068" cy="234758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65CB605-9626-C6CA-EAC6-7D501B52DE2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745729" y="4468424"/>
            <a:ext cx="1709622" cy="237293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1EAF3C1-864E-6B86-7F68-E0C9EE3D971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69707" y="4506736"/>
            <a:ext cx="1677372" cy="233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33429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1067</TotalTime>
  <Words>317</Words>
  <Application>Microsoft Office PowerPoint</Application>
  <PresentationFormat>Grand écran</PresentationFormat>
  <Paragraphs>34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1" baseType="lpstr">
      <vt:lpstr>Calibri</vt:lpstr>
      <vt:lpstr>Helvetica</vt:lpstr>
      <vt:lpstr>Arial</vt:lpstr>
      <vt:lpstr>Avenir Next LT Pro</vt:lpstr>
      <vt:lpstr>1_Thème Office</vt:lpstr>
      <vt:lpstr>Présentation PowerPoint</vt:lpstr>
      <vt:lpstr>AUCHAN</vt:lpstr>
      <vt:lpstr>AUCHAN</vt:lpstr>
      <vt:lpstr>ALDI</vt:lpstr>
      <vt:lpstr>CARREFOUR</vt:lpstr>
      <vt:lpstr>CARREFOUR</vt:lpstr>
      <vt:lpstr>CARREFOUR</vt:lpstr>
      <vt:lpstr>CARREFOUR MARKET</vt:lpstr>
      <vt:lpstr>E.LECLERC</vt:lpstr>
      <vt:lpstr>E.LECLERC</vt:lpstr>
      <vt:lpstr>COLRYUT</vt:lpstr>
      <vt:lpstr>COLRYUT</vt:lpstr>
      <vt:lpstr>COLRYUT</vt:lpstr>
      <vt:lpstr>MONOPRIX</vt:lpstr>
      <vt:lpstr>LIDL</vt:lpstr>
      <vt:lpstr>LIDL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Céline Tuduri</cp:lastModifiedBy>
  <cp:revision>420</cp:revision>
  <dcterms:created xsi:type="dcterms:W3CDTF">2018-09-12T14:44:28Z</dcterms:created>
  <dcterms:modified xsi:type="dcterms:W3CDTF">2023-01-17T17:56:24Z</dcterms:modified>
</cp:coreProperties>
</file>