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4"/>
  </p:notesMasterIdLst>
  <p:sldIdLst>
    <p:sldId id="1962" r:id="rId2"/>
    <p:sldId id="2078" r:id="rId3"/>
    <p:sldId id="2079" r:id="rId4"/>
    <p:sldId id="2067" r:id="rId5"/>
    <p:sldId id="2094" r:id="rId6"/>
    <p:sldId id="2096" r:id="rId7"/>
    <p:sldId id="2097" r:id="rId8"/>
    <p:sldId id="2093" r:id="rId9"/>
    <p:sldId id="2080" r:id="rId10"/>
    <p:sldId id="2075" r:id="rId11"/>
    <p:sldId id="2081" r:id="rId12"/>
    <p:sldId id="2082" r:id="rId13"/>
    <p:sldId id="2074" r:id="rId14"/>
    <p:sldId id="2083" r:id="rId15"/>
    <p:sldId id="2077" r:id="rId16"/>
    <p:sldId id="2076" r:id="rId17"/>
    <p:sldId id="2066" r:id="rId18"/>
    <p:sldId id="2084" r:id="rId19"/>
    <p:sldId id="2087" r:id="rId20"/>
    <p:sldId id="2068" r:id="rId21"/>
    <p:sldId id="2085" r:id="rId22"/>
    <p:sldId id="2069" r:id="rId23"/>
    <p:sldId id="2086" r:id="rId24"/>
    <p:sldId id="2072" r:id="rId25"/>
    <p:sldId id="2070" r:id="rId26"/>
    <p:sldId id="2071" r:id="rId27"/>
    <p:sldId id="2088" r:id="rId28"/>
    <p:sldId id="2089" r:id="rId29"/>
    <p:sldId id="2090" r:id="rId30"/>
    <p:sldId id="2091" r:id="rId31"/>
    <p:sldId id="2092" r:id="rId32"/>
    <p:sldId id="2098" r:id="rId33"/>
  </p:sldIdLst>
  <p:sldSz cx="12192000" cy="6858000"/>
  <p:notesSz cx="6735763" cy="9866313"/>
  <p:embeddedFontLst>
    <p:embeddedFont>
      <p:font typeface="Avenir Next LT Pro" panose="020B0504020202020204" pitchFamily="34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Helvetica" panose="020B0604020202020204" pitchFamily="34" charset="0"/>
      <p:regular r:id="rId43"/>
      <p:bold r:id="rId44"/>
      <p:italic r:id="rId45"/>
      <p:boldItalic r:id="rId4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6F8E30"/>
    <a:srgbClr val="4E6489"/>
    <a:srgbClr val="8A8168"/>
    <a:srgbClr val="003D7C"/>
    <a:srgbClr val="FFFFFF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F1DE81-0B12-42B3-8A61-4591893EE9A9}" v="6" dt="2023-05-16T14:31:21.2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76" autoAdjust="0"/>
    <p:restoredTop sz="93030" autoAdjust="0"/>
  </p:normalViewPr>
  <p:slideViewPr>
    <p:cSldViewPr snapToGrid="0">
      <p:cViewPr varScale="1">
        <p:scale>
          <a:sx n="68" d="100"/>
          <a:sy n="68" d="100"/>
        </p:scale>
        <p:origin x="72" y="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C830F025-54E9-4E84-A20D-01122A7BA24C}"/>
    <pc:docChg chg="custSel addSld delSld modSld">
      <pc:chgData name="Emilie Proteau" userId="136e8f52-e1e2-47bf-ab8a-8676cb6d8f54" providerId="ADAL" clId="{C830F025-54E9-4E84-A20D-01122A7BA24C}" dt="2022-08-02T15:49:27.815" v="588" actId="20577"/>
      <pc:docMkLst>
        <pc:docMk/>
      </pc:docMkLst>
      <pc:sldChg chg="del">
        <pc:chgData name="Emilie Proteau" userId="136e8f52-e1e2-47bf-ab8a-8676cb6d8f54" providerId="ADAL" clId="{C830F025-54E9-4E84-A20D-01122A7BA24C}" dt="2022-08-02T15:10:39.365" v="26" actId="47"/>
        <pc:sldMkLst>
          <pc:docMk/>
          <pc:sldMk cId="1815319267" sldId="1944"/>
        </pc:sldMkLst>
      </pc:sldChg>
      <pc:sldChg chg="modSp mod">
        <pc:chgData name="Emilie Proteau" userId="136e8f52-e1e2-47bf-ab8a-8676cb6d8f54" providerId="ADAL" clId="{C830F025-54E9-4E84-A20D-01122A7BA24C}" dt="2022-08-02T15:10:36.299" v="25" actId="20577"/>
        <pc:sldMkLst>
          <pc:docMk/>
          <pc:sldMk cId="3948006360" sldId="1962"/>
        </pc:sldMkLst>
        <pc:spChg chg="mod">
          <ac:chgData name="Emilie Proteau" userId="136e8f52-e1e2-47bf-ab8a-8676cb6d8f54" providerId="ADAL" clId="{C830F025-54E9-4E84-A20D-01122A7BA24C}" dt="2022-08-02T15:10:36.299" v="25" actId="20577"/>
          <ac:spMkLst>
            <pc:docMk/>
            <pc:sldMk cId="3948006360" sldId="1962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C830F025-54E9-4E84-A20D-01122A7BA24C}" dt="2022-08-02T15:10:54.993" v="35" actId="20577"/>
        <pc:sldMkLst>
          <pc:docMk/>
          <pc:sldMk cId="2708939150" sldId="2066"/>
        </pc:sldMkLst>
        <pc:spChg chg="mod">
          <ac:chgData name="Emilie Proteau" userId="136e8f52-e1e2-47bf-ab8a-8676cb6d8f54" providerId="ADAL" clId="{C830F025-54E9-4E84-A20D-01122A7BA24C}" dt="2022-08-02T15:10:54.993" v="35" actId="20577"/>
          <ac:spMkLst>
            <pc:docMk/>
            <pc:sldMk cId="2708939150" sldId="2066"/>
            <ac:spMk id="10" creationId="{8F6CDC88-C13D-4B3D-B891-EC00941D0BE3}"/>
          </ac:spMkLst>
        </pc:spChg>
      </pc:sldChg>
      <pc:sldChg chg="del">
        <pc:chgData name="Emilie Proteau" userId="136e8f52-e1e2-47bf-ab8a-8676cb6d8f54" providerId="ADAL" clId="{C830F025-54E9-4E84-A20D-01122A7BA24C}" dt="2022-08-02T15:10:42.778" v="29" actId="47"/>
        <pc:sldMkLst>
          <pc:docMk/>
          <pc:sldMk cId="2085197368" sldId="2067"/>
        </pc:sldMkLst>
      </pc:sldChg>
      <pc:sldChg chg="modSp mod">
        <pc:chgData name="Emilie Proteau" userId="136e8f52-e1e2-47bf-ab8a-8676cb6d8f54" providerId="ADAL" clId="{C830F025-54E9-4E84-A20D-01122A7BA24C}" dt="2022-08-02T15:11:04.679" v="37" actId="20577"/>
        <pc:sldMkLst>
          <pc:docMk/>
          <pc:sldMk cId="1436040774" sldId="2068"/>
        </pc:sldMkLst>
        <pc:spChg chg="mod">
          <ac:chgData name="Emilie Proteau" userId="136e8f52-e1e2-47bf-ab8a-8676cb6d8f54" providerId="ADAL" clId="{C830F025-54E9-4E84-A20D-01122A7BA24C}" dt="2022-08-02T15:11:04.679" v="37" actId="20577"/>
          <ac:spMkLst>
            <pc:docMk/>
            <pc:sldMk cId="1436040774" sldId="2068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C830F025-54E9-4E84-A20D-01122A7BA24C}" dt="2022-08-02T15:49:27.815" v="588" actId="20577"/>
        <pc:sldMkLst>
          <pc:docMk/>
          <pc:sldMk cId="2198769035" sldId="2069"/>
        </pc:sldMkLst>
        <pc:spChg chg="mod">
          <ac:chgData name="Emilie Proteau" userId="136e8f52-e1e2-47bf-ab8a-8676cb6d8f54" providerId="ADAL" clId="{C830F025-54E9-4E84-A20D-01122A7BA24C}" dt="2022-08-02T15:49:27.815" v="588" actId="20577"/>
          <ac:spMkLst>
            <pc:docMk/>
            <pc:sldMk cId="2198769035" sldId="2069"/>
            <ac:spMk id="10" creationId="{8F6CDC88-C13D-4B3D-B891-EC00941D0BE3}"/>
          </ac:spMkLst>
        </pc:spChg>
      </pc:sldChg>
      <pc:sldChg chg="addSp modSp mod">
        <pc:chgData name="Emilie Proteau" userId="136e8f52-e1e2-47bf-ab8a-8676cb6d8f54" providerId="ADAL" clId="{C830F025-54E9-4E84-A20D-01122A7BA24C}" dt="2022-08-02T15:15:52.582" v="117" actId="20577"/>
        <pc:sldMkLst>
          <pc:docMk/>
          <pc:sldMk cId="2713438082" sldId="2070"/>
        </pc:sldMkLst>
        <pc:spChg chg="mod">
          <ac:chgData name="Emilie Proteau" userId="136e8f52-e1e2-47bf-ab8a-8676cb6d8f54" providerId="ADAL" clId="{C830F025-54E9-4E84-A20D-01122A7BA24C}" dt="2022-08-02T15:15:52.582" v="117" actId="20577"/>
          <ac:spMkLst>
            <pc:docMk/>
            <pc:sldMk cId="2713438082" sldId="2070"/>
            <ac:spMk id="10" creationId="{8F6CDC88-C13D-4B3D-B891-EC00941D0BE3}"/>
          </ac:spMkLst>
        </pc:spChg>
        <pc:picChg chg="add mod">
          <ac:chgData name="Emilie Proteau" userId="136e8f52-e1e2-47bf-ab8a-8676cb6d8f54" providerId="ADAL" clId="{C830F025-54E9-4E84-A20D-01122A7BA24C}" dt="2022-08-02T15:13:21.080" v="91" actId="1076"/>
          <ac:picMkLst>
            <pc:docMk/>
            <pc:sldMk cId="2713438082" sldId="2070"/>
            <ac:picMk id="3" creationId="{98C93119-3EAB-A4B1-9363-BF1BFBB044E7}"/>
          </ac:picMkLst>
        </pc:picChg>
        <pc:picChg chg="add mod">
          <ac:chgData name="Emilie Proteau" userId="136e8f52-e1e2-47bf-ab8a-8676cb6d8f54" providerId="ADAL" clId="{C830F025-54E9-4E84-A20D-01122A7BA24C}" dt="2022-08-02T15:15:42.620" v="95" actId="1076"/>
          <ac:picMkLst>
            <pc:docMk/>
            <pc:sldMk cId="2713438082" sldId="2070"/>
            <ac:picMk id="5" creationId="{9E70B86E-810E-5EA0-BA12-250DFDA0236C}"/>
          </ac:picMkLst>
        </pc:picChg>
      </pc:sldChg>
      <pc:sldChg chg="addSp delSp modSp add mod">
        <pc:chgData name="Emilie Proteau" userId="136e8f52-e1e2-47bf-ab8a-8676cb6d8f54" providerId="ADAL" clId="{C830F025-54E9-4E84-A20D-01122A7BA24C}" dt="2022-08-02T15:39:07.519" v="460" actId="207"/>
        <pc:sldMkLst>
          <pc:docMk/>
          <pc:sldMk cId="421045109" sldId="2071"/>
        </pc:sldMkLst>
        <pc:spChg chg="mod">
          <ac:chgData name="Emilie Proteau" userId="136e8f52-e1e2-47bf-ab8a-8676cb6d8f54" providerId="ADAL" clId="{C830F025-54E9-4E84-A20D-01122A7BA24C}" dt="2022-08-02T15:39:07.519" v="460" actId="207"/>
          <ac:spMkLst>
            <pc:docMk/>
            <pc:sldMk cId="421045109" sldId="2071"/>
            <ac:spMk id="10" creationId="{8F6CDC88-C13D-4B3D-B891-EC00941D0BE3}"/>
          </ac:spMkLst>
        </pc:spChg>
        <pc:picChg chg="del">
          <ac:chgData name="Emilie Proteau" userId="136e8f52-e1e2-47bf-ab8a-8676cb6d8f54" providerId="ADAL" clId="{C830F025-54E9-4E84-A20D-01122A7BA24C}" dt="2022-08-02T15:13:07.774" v="85" actId="478"/>
          <ac:picMkLst>
            <pc:docMk/>
            <pc:sldMk cId="421045109" sldId="2071"/>
            <ac:picMk id="3" creationId="{98C93119-3EAB-A4B1-9363-BF1BFBB044E7}"/>
          </ac:picMkLst>
        </pc:picChg>
        <pc:picChg chg="add del mod">
          <ac:chgData name="Emilie Proteau" userId="136e8f52-e1e2-47bf-ab8a-8676cb6d8f54" providerId="ADAL" clId="{C830F025-54E9-4E84-A20D-01122A7BA24C}" dt="2022-08-02T15:16:43.786" v="125" actId="478"/>
          <ac:picMkLst>
            <pc:docMk/>
            <pc:sldMk cId="421045109" sldId="2071"/>
            <ac:picMk id="4" creationId="{9C716E60-234F-0CE5-2354-D718587322B4}"/>
          </ac:picMkLst>
        </pc:picChg>
        <pc:picChg chg="add mod">
          <ac:chgData name="Emilie Proteau" userId="136e8f52-e1e2-47bf-ab8a-8676cb6d8f54" providerId="ADAL" clId="{C830F025-54E9-4E84-A20D-01122A7BA24C}" dt="2022-08-02T15:36:05.377" v="228" actId="1037"/>
          <ac:picMkLst>
            <pc:docMk/>
            <pc:sldMk cId="421045109" sldId="2071"/>
            <ac:picMk id="6" creationId="{D25D7885-6B1A-54E4-98E2-B72A56134A2D}"/>
          </ac:picMkLst>
        </pc:picChg>
        <pc:picChg chg="add mod">
          <ac:chgData name="Emilie Proteau" userId="136e8f52-e1e2-47bf-ab8a-8676cb6d8f54" providerId="ADAL" clId="{C830F025-54E9-4E84-A20D-01122A7BA24C}" dt="2022-08-02T15:36:05.377" v="228" actId="1037"/>
          <ac:picMkLst>
            <pc:docMk/>
            <pc:sldMk cId="421045109" sldId="2071"/>
            <ac:picMk id="8" creationId="{B3BE3A4F-7104-1CAE-95C3-077B177D87BB}"/>
          </ac:picMkLst>
        </pc:picChg>
      </pc:sldChg>
      <pc:sldChg chg="del">
        <pc:chgData name="Emilie Proteau" userId="136e8f52-e1e2-47bf-ab8a-8676cb6d8f54" providerId="ADAL" clId="{C830F025-54E9-4E84-A20D-01122A7BA24C}" dt="2022-08-02T15:10:42.363" v="28" actId="47"/>
        <pc:sldMkLst>
          <pc:docMk/>
          <pc:sldMk cId="920324926" sldId="2071"/>
        </pc:sldMkLst>
      </pc:sldChg>
      <pc:sldChg chg="modSp add mod">
        <pc:chgData name="Emilie Proteau" userId="136e8f52-e1e2-47bf-ab8a-8676cb6d8f54" providerId="ADAL" clId="{C830F025-54E9-4E84-A20D-01122A7BA24C}" dt="2022-08-02T15:40:25.081" v="462" actId="1076"/>
        <pc:sldMkLst>
          <pc:docMk/>
          <pc:sldMk cId="263836238" sldId="2072"/>
        </pc:sldMkLst>
        <pc:spChg chg="mod">
          <ac:chgData name="Emilie Proteau" userId="136e8f52-e1e2-47bf-ab8a-8676cb6d8f54" providerId="ADAL" clId="{C830F025-54E9-4E84-A20D-01122A7BA24C}" dt="2022-08-02T15:39:16.602" v="461" actId="20577"/>
          <ac:spMkLst>
            <pc:docMk/>
            <pc:sldMk cId="263836238" sldId="2072"/>
            <ac:spMk id="10" creationId="{8F6CDC88-C13D-4B3D-B891-EC00941D0BE3}"/>
          </ac:spMkLst>
        </pc:spChg>
        <pc:picChg chg="mod">
          <ac:chgData name="Emilie Proteau" userId="136e8f52-e1e2-47bf-ab8a-8676cb6d8f54" providerId="ADAL" clId="{C830F025-54E9-4E84-A20D-01122A7BA24C}" dt="2022-08-02T15:40:25.081" v="462" actId="1076"/>
          <ac:picMkLst>
            <pc:docMk/>
            <pc:sldMk cId="263836238" sldId="2072"/>
            <ac:picMk id="4" creationId="{9C716E60-234F-0CE5-2354-D718587322B4}"/>
          </ac:picMkLst>
        </pc:picChg>
      </pc:sldChg>
      <pc:sldChg chg="del">
        <pc:chgData name="Emilie Proteau" userId="136e8f52-e1e2-47bf-ab8a-8676cb6d8f54" providerId="ADAL" clId="{C830F025-54E9-4E84-A20D-01122A7BA24C}" dt="2022-08-02T15:10:43.624" v="31" actId="47"/>
        <pc:sldMkLst>
          <pc:docMk/>
          <pc:sldMk cId="3273168015" sldId="2074"/>
        </pc:sldMkLst>
      </pc:sldChg>
      <pc:sldChg chg="del">
        <pc:chgData name="Emilie Proteau" userId="136e8f52-e1e2-47bf-ab8a-8676cb6d8f54" providerId="ADAL" clId="{C830F025-54E9-4E84-A20D-01122A7BA24C}" dt="2022-08-02T15:10:43.186" v="30" actId="47"/>
        <pc:sldMkLst>
          <pc:docMk/>
          <pc:sldMk cId="3814831998" sldId="2075"/>
        </pc:sldMkLst>
      </pc:sldChg>
      <pc:sldChg chg="del">
        <pc:chgData name="Emilie Proteau" userId="136e8f52-e1e2-47bf-ab8a-8676cb6d8f54" providerId="ADAL" clId="{C830F025-54E9-4E84-A20D-01122A7BA24C}" dt="2022-08-02T15:10:45.264" v="33" actId="47"/>
        <pc:sldMkLst>
          <pc:docMk/>
          <pc:sldMk cId="1428508090" sldId="2076"/>
        </pc:sldMkLst>
      </pc:sldChg>
      <pc:sldChg chg="del">
        <pc:chgData name="Emilie Proteau" userId="136e8f52-e1e2-47bf-ab8a-8676cb6d8f54" providerId="ADAL" clId="{C830F025-54E9-4E84-A20D-01122A7BA24C}" dt="2022-08-02T15:10:44.364" v="32" actId="47"/>
        <pc:sldMkLst>
          <pc:docMk/>
          <pc:sldMk cId="1623243238" sldId="2077"/>
        </pc:sldMkLst>
      </pc:sldChg>
      <pc:sldChg chg="del">
        <pc:chgData name="Emilie Proteau" userId="136e8f52-e1e2-47bf-ab8a-8676cb6d8f54" providerId="ADAL" clId="{C830F025-54E9-4E84-A20D-01122A7BA24C}" dt="2022-08-02T15:10:40.766" v="27" actId="47"/>
        <pc:sldMkLst>
          <pc:docMk/>
          <pc:sldMk cId="3217660730" sldId="2078"/>
        </pc:sldMkLst>
      </pc:sldChg>
    </pc:docChg>
  </pc:docChgLst>
  <pc:docChgLst>
    <pc:chgData name="Emilie Proteau" userId="136e8f52-e1e2-47bf-ab8a-8676cb6d8f54" providerId="ADAL" clId="{4DA32205-BD28-459C-B353-2A2ED5B9B32C}"/>
    <pc:docChg chg="undo custSel addSld delSld modSld">
      <pc:chgData name="Emilie Proteau" userId="136e8f52-e1e2-47bf-ab8a-8676cb6d8f54" providerId="ADAL" clId="{4DA32205-BD28-459C-B353-2A2ED5B9B32C}" dt="2022-02-09T16:07:35.494" v="5102" actId="1076"/>
      <pc:docMkLst>
        <pc:docMk/>
      </pc:docMkLst>
      <pc:sldChg chg="modSp mod">
        <pc:chgData name="Emilie Proteau" userId="136e8f52-e1e2-47bf-ab8a-8676cb6d8f54" providerId="ADAL" clId="{4DA32205-BD28-459C-B353-2A2ED5B9B32C}" dt="2022-02-09T16:03:05.255" v="5098" actId="1076"/>
        <pc:sldMkLst>
          <pc:docMk/>
          <pc:sldMk cId="3617218512" sldId="1952"/>
        </pc:sldMkLst>
        <pc:picChg chg="mod">
          <ac:chgData name="Emilie Proteau" userId="136e8f52-e1e2-47bf-ab8a-8676cb6d8f54" providerId="ADAL" clId="{4DA32205-BD28-459C-B353-2A2ED5B9B32C}" dt="2022-02-09T16:03:05.255" v="5098" actId="1076"/>
          <ac:picMkLst>
            <pc:docMk/>
            <pc:sldMk cId="3617218512" sldId="1952"/>
            <ac:picMk id="11" creationId="{0A5FB04C-C1F8-4F75-939F-EFE3C0588712}"/>
          </ac:picMkLst>
        </pc:picChg>
        <pc:picChg chg="mod">
          <ac:chgData name="Emilie Proteau" userId="136e8f52-e1e2-47bf-ab8a-8676cb6d8f54" providerId="ADAL" clId="{4DA32205-BD28-459C-B353-2A2ED5B9B32C}" dt="2022-02-09T16:03:02.676" v="5097" actId="1076"/>
          <ac:picMkLst>
            <pc:docMk/>
            <pc:sldMk cId="3617218512" sldId="1952"/>
            <ac:picMk id="13" creationId="{D15B2A02-0E84-46C9-ACC4-F80219AFC809}"/>
          </ac:picMkLst>
        </pc:picChg>
      </pc:sldChg>
      <pc:sldChg chg="modSp mod">
        <pc:chgData name="Emilie Proteau" userId="136e8f52-e1e2-47bf-ab8a-8676cb6d8f54" providerId="ADAL" clId="{4DA32205-BD28-459C-B353-2A2ED5B9B32C}" dt="2022-02-09T15:56:43.454" v="4794"/>
        <pc:sldMkLst>
          <pc:docMk/>
          <pc:sldMk cId="203966673" sldId="2042"/>
        </pc:sldMkLst>
        <pc:spChg chg="mod">
          <ac:chgData name="Emilie Proteau" userId="136e8f52-e1e2-47bf-ab8a-8676cb6d8f54" providerId="ADAL" clId="{4DA32205-BD28-459C-B353-2A2ED5B9B32C}" dt="2022-02-09T15:56:43.454" v="4794"/>
          <ac:spMkLst>
            <pc:docMk/>
            <pc:sldMk cId="203966673" sldId="2042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4DA32205-BD28-459C-B353-2A2ED5B9B32C}" dt="2022-02-09T16:07:35.494" v="5102" actId="1076"/>
        <pc:sldMkLst>
          <pc:docMk/>
          <pc:sldMk cId="2824574720" sldId="2043"/>
        </pc:sldMkLst>
        <pc:spChg chg="add del">
          <ac:chgData name="Emilie Proteau" userId="136e8f52-e1e2-47bf-ab8a-8676cb6d8f54" providerId="ADAL" clId="{4DA32205-BD28-459C-B353-2A2ED5B9B32C}" dt="2022-02-09T13:09:14.974" v="57"/>
          <ac:spMkLst>
            <pc:docMk/>
            <pc:sldMk cId="2824574720" sldId="2043"/>
            <ac:spMk id="2" creationId="{36543875-C510-4440-BE75-40100AAF1F11}"/>
          </ac:spMkLst>
        </pc:spChg>
        <pc:spChg chg="add del">
          <ac:chgData name="Emilie Proteau" userId="136e8f52-e1e2-47bf-ab8a-8676cb6d8f54" providerId="ADAL" clId="{4DA32205-BD28-459C-B353-2A2ED5B9B32C}" dt="2022-02-09T13:09:14.974" v="57"/>
          <ac:spMkLst>
            <pc:docMk/>
            <pc:sldMk cId="2824574720" sldId="2043"/>
            <ac:spMk id="4" creationId="{F0F89F28-656A-4FE1-9010-CCA971907430}"/>
          </ac:spMkLst>
        </pc:spChg>
        <pc:spChg chg="mod">
          <ac:chgData name="Emilie Proteau" userId="136e8f52-e1e2-47bf-ab8a-8676cb6d8f54" providerId="ADAL" clId="{4DA32205-BD28-459C-B353-2A2ED5B9B32C}" dt="2022-02-09T16:01:10.251" v="5094" actId="20577"/>
          <ac:spMkLst>
            <pc:docMk/>
            <pc:sldMk cId="2824574720" sldId="2043"/>
            <ac:spMk id="5" creationId="{3281AC94-834C-4D06-89CA-291EA3886864}"/>
          </ac:spMkLst>
        </pc:spChg>
        <pc:spChg chg="add del mod">
          <ac:chgData name="Emilie Proteau" userId="136e8f52-e1e2-47bf-ab8a-8676cb6d8f54" providerId="ADAL" clId="{4DA32205-BD28-459C-B353-2A2ED5B9B32C}" dt="2022-02-09T13:09:30.157" v="60" actId="478"/>
          <ac:spMkLst>
            <pc:docMk/>
            <pc:sldMk cId="2824574720" sldId="2043"/>
            <ac:spMk id="6" creationId="{7D0A4976-C4FE-459C-94CF-14FD19251DC9}"/>
          </ac:spMkLst>
        </pc:spChg>
        <pc:spChg chg="add del">
          <ac:chgData name="Emilie Proteau" userId="136e8f52-e1e2-47bf-ab8a-8676cb6d8f54" providerId="ADAL" clId="{4DA32205-BD28-459C-B353-2A2ED5B9B32C}" dt="2022-02-09T13:09:30.157" v="60" actId="478"/>
          <ac:spMkLst>
            <pc:docMk/>
            <pc:sldMk cId="2824574720" sldId="2043"/>
            <ac:spMk id="9" creationId="{3CA9FA39-77FC-4831-BCF5-51845431641D}"/>
          </ac:spMkLst>
        </pc:spChg>
        <pc:spChg chg="add del">
          <ac:chgData name="Emilie Proteau" userId="136e8f52-e1e2-47bf-ab8a-8676cb6d8f54" providerId="ADAL" clId="{4DA32205-BD28-459C-B353-2A2ED5B9B32C}" dt="2022-02-09T13:09:30.157" v="60" actId="478"/>
          <ac:spMkLst>
            <pc:docMk/>
            <pc:sldMk cId="2824574720" sldId="2043"/>
            <ac:spMk id="10" creationId="{5F2FEC1A-EEEE-4261-B08B-B7A9B4D23A3E}"/>
          </ac:spMkLst>
        </pc:spChg>
        <pc:spChg chg="add del mod">
          <ac:chgData name="Emilie Proteau" userId="136e8f52-e1e2-47bf-ab8a-8676cb6d8f54" providerId="ADAL" clId="{4DA32205-BD28-459C-B353-2A2ED5B9B32C}" dt="2022-02-09T13:54:55.421" v="1860" actId="478"/>
          <ac:spMkLst>
            <pc:docMk/>
            <pc:sldMk cId="2824574720" sldId="2043"/>
            <ac:spMk id="11" creationId="{24E36CE4-7B82-4BD7-BA8D-A1C503807383}"/>
          </ac:spMkLst>
        </pc:spChg>
        <pc:spChg chg="add del mod">
          <ac:chgData name="Emilie Proteau" userId="136e8f52-e1e2-47bf-ab8a-8676cb6d8f54" providerId="ADAL" clId="{4DA32205-BD28-459C-B353-2A2ED5B9B32C}" dt="2022-02-09T13:10:32.380" v="76"/>
          <ac:spMkLst>
            <pc:docMk/>
            <pc:sldMk cId="2824574720" sldId="2043"/>
            <ac:spMk id="12" creationId="{BA48F6A8-3161-4DD2-8E4E-DC756C827E8F}"/>
          </ac:spMkLst>
        </pc:spChg>
        <pc:picChg chg="add mod">
          <ac:chgData name="Emilie Proteau" userId="136e8f52-e1e2-47bf-ab8a-8676cb6d8f54" providerId="ADAL" clId="{4DA32205-BD28-459C-B353-2A2ED5B9B32C}" dt="2022-02-09T16:07:35.494" v="5102" actId="1076"/>
          <ac:picMkLst>
            <pc:docMk/>
            <pc:sldMk cId="2824574720" sldId="2043"/>
            <ac:picMk id="14" creationId="{D0DEB2DA-1773-446C-A918-4B6EE60C1CFE}"/>
          </ac:picMkLst>
        </pc:picChg>
        <pc:picChg chg="add del">
          <ac:chgData name="Emilie Proteau" userId="136e8f52-e1e2-47bf-ab8a-8676cb6d8f54" providerId="ADAL" clId="{4DA32205-BD28-459C-B353-2A2ED5B9B32C}" dt="2022-02-09T13:09:14.974" v="57"/>
          <ac:picMkLst>
            <pc:docMk/>
            <pc:sldMk cId="2824574720" sldId="2043"/>
            <ac:picMk id="1025" creationId="{B9733A2E-8473-4FA3-BF22-11250AC780C4}"/>
          </ac:picMkLst>
        </pc:picChg>
        <pc:picChg chg="add del">
          <ac:chgData name="Emilie Proteau" userId="136e8f52-e1e2-47bf-ab8a-8676cb6d8f54" providerId="ADAL" clId="{4DA32205-BD28-459C-B353-2A2ED5B9B32C}" dt="2022-02-09T13:09:30.157" v="60" actId="478"/>
          <ac:picMkLst>
            <pc:docMk/>
            <pc:sldMk cId="2824574720" sldId="2043"/>
            <ac:picMk id="1028" creationId="{1C2B5976-50D8-4D8C-A637-6624352C3F51}"/>
          </ac:picMkLst>
        </pc:picChg>
        <pc:picChg chg="add del mod">
          <ac:chgData name="Emilie Proteau" userId="136e8f52-e1e2-47bf-ab8a-8676cb6d8f54" providerId="ADAL" clId="{4DA32205-BD28-459C-B353-2A2ED5B9B32C}" dt="2022-02-09T13:22:24.550" v="77" actId="478"/>
          <ac:picMkLst>
            <pc:docMk/>
            <pc:sldMk cId="2824574720" sldId="2043"/>
            <ac:picMk id="1031" creationId="{506DF544-4888-4461-8F45-B41CAB9184F1}"/>
          </ac:picMkLst>
        </pc:picChg>
      </pc:sldChg>
      <pc:sldChg chg="modSp del mod">
        <pc:chgData name="Emilie Proteau" userId="136e8f52-e1e2-47bf-ab8a-8676cb6d8f54" providerId="ADAL" clId="{4DA32205-BD28-459C-B353-2A2ED5B9B32C}" dt="2022-02-09T15:51:47.276" v="4478" actId="47"/>
        <pc:sldMkLst>
          <pc:docMk/>
          <pc:sldMk cId="3547170844" sldId="2046"/>
        </pc:sldMkLst>
        <pc:spChg chg="mod">
          <ac:chgData name="Emilie Proteau" userId="136e8f52-e1e2-47bf-ab8a-8676cb6d8f54" providerId="ADAL" clId="{4DA32205-BD28-459C-B353-2A2ED5B9B32C}" dt="2022-02-09T14:10:57.486" v="3126" actId="21"/>
          <ac:spMkLst>
            <pc:docMk/>
            <pc:sldMk cId="3547170844" sldId="2046"/>
            <ac:spMk id="5" creationId="{3281AC94-834C-4D06-89CA-291EA3886864}"/>
          </ac:spMkLst>
        </pc:spChg>
      </pc:sldChg>
      <pc:sldChg chg="modSp mod">
        <pc:chgData name="Emilie Proteau" userId="136e8f52-e1e2-47bf-ab8a-8676cb6d8f54" providerId="ADAL" clId="{4DA32205-BD28-459C-B353-2A2ED5B9B32C}" dt="2022-02-09T15:59:11.863" v="5019" actId="20577"/>
        <pc:sldMkLst>
          <pc:docMk/>
          <pc:sldMk cId="3325702949" sldId="2047"/>
        </pc:sldMkLst>
        <pc:spChg chg="mod">
          <ac:chgData name="Emilie Proteau" userId="136e8f52-e1e2-47bf-ab8a-8676cb6d8f54" providerId="ADAL" clId="{4DA32205-BD28-459C-B353-2A2ED5B9B32C}" dt="2022-02-09T15:59:11.863" v="5019" actId="20577"/>
          <ac:spMkLst>
            <pc:docMk/>
            <pc:sldMk cId="3325702949" sldId="2047"/>
            <ac:spMk id="5" creationId="{3281AC94-834C-4D06-89CA-291EA3886864}"/>
          </ac:spMkLst>
        </pc:spChg>
      </pc:sldChg>
      <pc:sldChg chg="delSp modSp add mod">
        <pc:chgData name="Emilie Proteau" userId="136e8f52-e1e2-47bf-ab8a-8676cb6d8f54" providerId="ADAL" clId="{4DA32205-BD28-459C-B353-2A2ED5B9B32C}" dt="2022-02-09T15:57:43.024" v="4851" actId="20577"/>
        <pc:sldMkLst>
          <pc:docMk/>
          <pc:sldMk cId="199969484" sldId="2048"/>
        </pc:sldMkLst>
        <pc:spChg chg="mod">
          <ac:chgData name="Emilie Proteau" userId="136e8f52-e1e2-47bf-ab8a-8676cb6d8f54" providerId="ADAL" clId="{4DA32205-BD28-459C-B353-2A2ED5B9B32C}" dt="2022-02-09T15:57:43.024" v="4851" actId="20577"/>
          <ac:spMkLst>
            <pc:docMk/>
            <pc:sldMk cId="199969484" sldId="2048"/>
            <ac:spMk id="5" creationId="{3281AC94-834C-4D06-89CA-291EA3886864}"/>
          </ac:spMkLst>
        </pc:spChg>
        <pc:spChg chg="del mod">
          <ac:chgData name="Emilie Proteau" userId="136e8f52-e1e2-47bf-ab8a-8676cb6d8f54" providerId="ADAL" clId="{4DA32205-BD28-459C-B353-2A2ED5B9B32C}" dt="2022-02-09T14:03:49.239" v="2469" actId="478"/>
          <ac:spMkLst>
            <pc:docMk/>
            <pc:sldMk cId="199969484" sldId="2048"/>
            <ac:spMk id="11" creationId="{24E36CE4-7B82-4BD7-BA8D-A1C503807383}"/>
          </ac:spMkLst>
        </pc:spChg>
      </pc:sldChg>
      <pc:sldChg chg="delSp modSp add mod">
        <pc:chgData name="Emilie Proteau" userId="136e8f52-e1e2-47bf-ab8a-8676cb6d8f54" providerId="ADAL" clId="{4DA32205-BD28-459C-B353-2A2ED5B9B32C}" dt="2022-02-09T15:57:07.640" v="4801" actId="20577"/>
        <pc:sldMkLst>
          <pc:docMk/>
          <pc:sldMk cId="3187358372" sldId="2049"/>
        </pc:sldMkLst>
        <pc:spChg chg="mod">
          <ac:chgData name="Emilie Proteau" userId="136e8f52-e1e2-47bf-ab8a-8676cb6d8f54" providerId="ADAL" clId="{4DA32205-BD28-459C-B353-2A2ED5B9B32C}" dt="2022-02-09T15:57:07.640" v="4801" actId="20577"/>
          <ac:spMkLst>
            <pc:docMk/>
            <pc:sldMk cId="3187358372" sldId="2049"/>
            <ac:spMk id="5" creationId="{3281AC94-834C-4D06-89CA-291EA3886864}"/>
          </ac:spMkLst>
        </pc:spChg>
        <pc:spChg chg="del">
          <ac:chgData name="Emilie Proteau" userId="136e8f52-e1e2-47bf-ab8a-8676cb6d8f54" providerId="ADAL" clId="{4DA32205-BD28-459C-B353-2A2ED5B9B32C}" dt="2022-02-09T13:54:37.131" v="1859" actId="478"/>
          <ac:spMkLst>
            <pc:docMk/>
            <pc:sldMk cId="3187358372" sldId="2049"/>
            <ac:spMk id="11" creationId="{24E36CE4-7B82-4BD7-BA8D-A1C503807383}"/>
          </ac:spMkLst>
        </pc:spChg>
      </pc:sldChg>
      <pc:sldChg chg="delSp modSp add mod">
        <pc:chgData name="Emilie Proteau" userId="136e8f52-e1e2-47bf-ab8a-8676cb6d8f54" providerId="ADAL" clId="{4DA32205-BD28-459C-B353-2A2ED5B9B32C}" dt="2022-02-09T15:58:13.096" v="4896" actId="20577"/>
        <pc:sldMkLst>
          <pc:docMk/>
          <pc:sldMk cId="3055131077" sldId="2050"/>
        </pc:sldMkLst>
        <pc:spChg chg="mod">
          <ac:chgData name="Emilie Proteau" userId="136e8f52-e1e2-47bf-ab8a-8676cb6d8f54" providerId="ADAL" clId="{4DA32205-BD28-459C-B353-2A2ED5B9B32C}" dt="2022-02-09T15:58:13.096" v="4896" actId="20577"/>
          <ac:spMkLst>
            <pc:docMk/>
            <pc:sldMk cId="3055131077" sldId="2050"/>
            <ac:spMk id="5" creationId="{3281AC94-834C-4D06-89CA-291EA3886864}"/>
          </ac:spMkLst>
        </pc:spChg>
        <pc:spChg chg="del">
          <ac:chgData name="Emilie Proteau" userId="136e8f52-e1e2-47bf-ab8a-8676cb6d8f54" providerId="ADAL" clId="{4DA32205-BD28-459C-B353-2A2ED5B9B32C}" dt="2022-02-09T14:11:57.245" v="3189" actId="478"/>
          <ac:spMkLst>
            <pc:docMk/>
            <pc:sldMk cId="3055131077" sldId="2050"/>
            <ac:spMk id="11" creationId="{24E36CE4-7B82-4BD7-BA8D-A1C503807383}"/>
          </ac:spMkLst>
        </pc:spChg>
      </pc:sldChg>
      <pc:sldChg chg="modSp add mod">
        <pc:chgData name="Emilie Proteau" userId="136e8f52-e1e2-47bf-ab8a-8676cb6d8f54" providerId="ADAL" clId="{4DA32205-BD28-459C-B353-2A2ED5B9B32C}" dt="2022-02-09T15:58:56.309" v="5018" actId="20577"/>
        <pc:sldMkLst>
          <pc:docMk/>
          <pc:sldMk cId="27105837" sldId="2051"/>
        </pc:sldMkLst>
        <pc:spChg chg="mod">
          <ac:chgData name="Emilie Proteau" userId="136e8f52-e1e2-47bf-ab8a-8676cb6d8f54" providerId="ADAL" clId="{4DA32205-BD28-459C-B353-2A2ED5B9B32C}" dt="2022-02-09T15:58:56.309" v="5018" actId="20577"/>
          <ac:spMkLst>
            <pc:docMk/>
            <pc:sldMk cId="27105837" sldId="2051"/>
            <ac:spMk id="5" creationId="{3281AC94-834C-4D06-89CA-291EA3886864}"/>
          </ac:spMkLst>
        </pc:spChg>
      </pc:sldChg>
      <pc:sldChg chg="modSp add mod">
        <pc:chgData name="Emilie Proteau" userId="136e8f52-e1e2-47bf-ab8a-8676cb6d8f54" providerId="ADAL" clId="{4DA32205-BD28-459C-B353-2A2ED5B9B32C}" dt="2022-02-09T15:56:21.977" v="4786" actId="20577"/>
        <pc:sldMkLst>
          <pc:docMk/>
          <pc:sldMk cId="1243250444" sldId="2052"/>
        </pc:sldMkLst>
        <pc:spChg chg="mod">
          <ac:chgData name="Emilie Proteau" userId="136e8f52-e1e2-47bf-ab8a-8676cb6d8f54" providerId="ADAL" clId="{4DA32205-BD28-459C-B353-2A2ED5B9B32C}" dt="2022-02-09T15:56:21.977" v="4786" actId="20577"/>
          <ac:spMkLst>
            <pc:docMk/>
            <pc:sldMk cId="1243250444" sldId="2052"/>
            <ac:spMk id="5" creationId="{3281AC94-834C-4D06-89CA-291EA3886864}"/>
          </ac:spMkLst>
        </pc:spChg>
      </pc:sldChg>
    </pc:docChg>
  </pc:docChgLst>
  <pc:docChgLst>
    <pc:chgData name="Emilie Proteau" userId="136e8f52-e1e2-47bf-ab8a-8676cb6d8f54" providerId="ADAL" clId="{87D2D584-6459-4782-ACDD-FCFEDE190534}"/>
    <pc:docChg chg="undo custSel addSld delSld modSld sldOrd modNotesMaster">
      <pc:chgData name="Emilie Proteau" userId="136e8f52-e1e2-47bf-ab8a-8676cb6d8f54" providerId="ADAL" clId="{87D2D584-6459-4782-ACDD-FCFEDE190534}" dt="2022-07-07T15:22:46.060" v="6498" actId="1076"/>
      <pc:docMkLst>
        <pc:docMk/>
      </pc:docMkLst>
      <pc:sldChg chg="addSp delSp modSp mod">
        <pc:chgData name="Emilie Proteau" userId="136e8f52-e1e2-47bf-ab8a-8676cb6d8f54" providerId="ADAL" clId="{87D2D584-6459-4782-ACDD-FCFEDE190534}" dt="2022-07-07T09:23:19.726" v="2465" actId="1076"/>
        <pc:sldMkLst>
          <pc:docMk/>
          <pc:sldMk cId="1815319267" sldId="1944"/>
        </pc:sldMkLst>
        <pc:spChg chg="mod">
          <ac:chgData name="Emilie Proteau" userId="136e8f52-e1e2-47bf-ab8a-8676cb6d8f54" providerId="ADAL" clId="{87D2D584-6459-4782-ACDD-FCFEDE190534}" dt="2022-07-07T09:16:41.282" v="1945" actId="20577"/>
          <ac:spMkLst>
            <pc:docMk/>
            <pc:sldMk cId="1815319267" sldId="1944"/>
            <ac:spMk id="7" creationId="{F7DBA8E0-FC41-4333-A8B8-142F90CA8AA5}"/>
          </ac:spMkLst>
        </pc:spChg>
        <pc:spChg chg="mod">
          <ac:chgData name="Emilie Proteau" userId="136e8f52-e1e2-47bf-ab8a-8676cb6d8f54" providerId="ADAL" clId="{87D2D584-6459-4782-ACDD-FCFEDE190534}" dt="2022-07-07T09:17:51.436" v="2127" actId="5793"/>
          <ac:spMkLst>
            <pc:docMk/>
            <pc:sldMk cId="1815319267" sldId="1944"/>
            <ac:spMk id="10" creationId="{8F6CDC88-C13D-4B3D-B891-EC00941D0BE3}"/>
          </ac:spMkLst>
        </pc:spChg>
        <pc:spChg chg="del">
          <ac:chgData name="Emilie Proteau" userId="136e8f52-e1e2-47bf-ab8a-8676cb6d8f54" providerId="ADAL" clId="{87D2D584-6459-4782-ACDD-FCFEDE190534}" dt="2022-07-07T09:17:54.704" v="2129" actId="478"/>
          <ac:spMkLst>
            <pc:docMk/>
            <pc:sldMk cId="1815319267" sldId="1944"/>
            <ac:spMk id="15" creationId="{DDA5CCBF-8872-49C6-91C2-24C646BB2C3E}"/>
          </ac:spMkLst>
        </pc:spChg>
        <pc:spChg chg="del">
          <ac:chgData name="Emilie Proteau" userId="136e8f52-e1e2-47bf-ab8a-8676cb6d8f54" providerId="ADAL" clId="{87D2D584-6459-4782-ACDD-FCFEDE190534}" dt="2022-07-07T09:17:53.143" v="2128" actId="478"/>
          <ac:spMkLst>
            <pc:docMk/>
            <pc:sldMk cId="1815319267" sldId="1944"/>
            <ac:spMk id="19" creationId="{202ABD67-9E57-4661-BB6E-A5C2F68B72B6}"/>
          </ac:spMkLst>
        </pc:spChg>
        <pc:picChg chg="del">
          <ac:chgData name="Emilie Proteau" userId="136e8f52-e1e2-47bf-ab8a-8676cb6d8f54" providerId="ADAL" clId="{87D2D584-6459-4782-ACDD-FCFEDE190534}" dt="2022-07-07T09:13:22.078" v="1918" actId="478"/>
          <ac:picMkLst>
            <pc:docMk/>
            <pc:sldMk cId="1815319267" sldId="1944"/>
            <ac:picMk id="3" creationId="{846829E5-26CB-4077-8D81-4ACBA19CFB02}"/>
          </ac:picMkLst>
        </pc:picChg>
        <pc:picChg chg="add mod">
          <ac:chgData name="Emilie Proteau" userId="136e8f52-e1e2-47bf-ab8a-8676cb6d8f54" providerId="ADAL" clId="{87D2D584-6459-4782-ACDD-FCFEDE190534}" dt="2022-07-07T09:23:19.726" v="2465" actId="1076"/>
          <ac:picMkLst>
            <pc:docMk/>
            <pc:sldMk cId="1815319267" sldId="1944"/>
            <ac:picMk id="4" creationId="{E164978B-0017-6CD6-1A3E-C43EFFF6A6E1}"/>
          </ac:picMkLst>
        </pc:picChg>
        <pc:picChg chg="del">
          <ac:chgData name="Emilie Proteau" userId="136e8f52-e1e2-47bf-ab8a-8676cb6d8f54" providerId="ADAL" clId="{87D2D584-6459-4782-ACDD-FCFEDE190534}" dt="2022-07-07T09:13:22.078" v="1918" actId="478"/>
          <ac:picMkLst>
            <pc:docMk/>
            <pc:sldMk cId="1815319267" sldId="1944"/>
            <ac:picMk id="5" creationId="{CBD62E7A-A88E-4D1C-9D03-72F72FFC7B61}"/>
          </ac:picMkLst>
        </pc:picChg>
        <pc:picChg chg="add del mod">
          <ac:chgData name="Emilie Proteau" userId="136e8f52-e1e2-47bf-ab8a-8676cb6d8f54" providerId="ADAL" clId="{87D2D584-6459-4782-ACDD-FCFEDE190534}" dt="2022-07-07T09:13:51.988" v="1923" actId="21"/>
          <ac:picMkLst>
            <pc:docMk/>
            <pc:sldMk cId="1815319267" sldId="1944"/>
            <ac:picMk id="8" creationId="{98851DE9-2FFB-45DC-E8EC-FD0707BBC028}"/>
          </ac:picMkLst>
        </pc:picChg>
        <pc:picChg chg="add mod">
          <ac:chgData name="Emilie Proteau" userId="136e8f52-e1e2-47bf-ab8a-8676cb6d8f54" providerId="ADAL" clId="{87D2D584-6459-4782-ACDD-FCFEDE190534}" dt="2022-07-07T09:23:19.726" v="2465" actId="1076"/>
          <ac:picMkLst>
            <pc:docMk/>
            <pc:sldMk cId="1815319267" sldId="1944"/>
            <ac:picMk id="11" creationId="{A174B6CC-B31A-647E-548F-40B75BE03BAD}"/>
          </ac:picMkLst>
        </pc:picChg>
      </pc:sldChg>
      <pc:sldChg chg="del">
        <pc:chgData name="Emilie Proteau" userId="136e8f52-e1e2-47bf-ab8a-8676cb6d8f54" providerId="ADAL" clId="{87D2D584-6459-4782-ACDD-FCFEDE190534}" dt="2022-07-07T08:17:17.106" v="15" actId="47"/>
        <pc:sldMkLst>
          <pc:docMk/>
          <pc:sldMk cId="2417390988" sldId="1947"/>
        </pc:sldMkLst>
      </pc:sldChg>
      <pc:sldChg chg="del">
        <pc:chgData name="Emilie Proteau" userId="136e8f52-e1e2-47bf-ab8a-8676cb6d8f54" providerId="ADAL" clId="{87D2D584-6459-4782-ACDD-FCFEDE190534}" dt="2022-07-07T08:17:13.261" v="13" actId="47"/>
        <pc:sldMkLst>
          <pc:docMk/>
          <pc:sldMk cId="3660596744" sldId="1949"/>
        </pc:sldMkLst>
      </pc:sldChg>
      <pc:sldChg chg="del">
        <pc:chgData name="Emilie Proteau" userId="136e8f52-e1e2-47bf-ab8a-8676cb6d8f54" providerId="ADAL" clId="{87D2D584-6459-4782-ACDD-FCFEDE190534}" dt="2022-07-07T08:17:15.812" v="14" actId="47"/>
        <pc:sldMkLst>
          <pc:docMk/>
          <pc:sldMk cId="1897418191" sldId="1950"/>
        </pc:sldMkLst>
      </pc:sldChg>
      <pc:sldChg chg="del">
        <pc:chgData name="Emilie Proteau" userId="136e8f52-e1e2-47bf-ab8a-8676cb6d8f54" providerId="ADAL" clId="{87D2D584-6459-4782-ACDD-FCFEDE190534}" dt="2022-07-07T08:17:17.577" v="16" actId="47"/>
        <pc:sldMkLst>
          <pc:docMk/>
          <pc:sldMk cId="250078519" sldId="1951"/>
        </pc:sldMkLst>
      </pc:sldChg>
      <pc:sldChg chg="del">
        <pc:chgData name="Emilie Proteau" userId="136e8f52-e1e2-47bf-ab8a-8676cb6d8f54" providerId="ADAL" clId="{87D2D584-6459-4782-ACDD-FCFEDE190534}" dt="2022-07-07T08:17:19.003" v="18" actId="47"/>
        <pc:sldMkLst>
          <pc:docMk/>
          <pc:sldMk cId="3617218512" sldId="1952"/>
        </pc:sldMkLst>
      </pc:sldChg>
      <pc:sldChg chg="addSp delSp modSp mod">
        <pc:chgData name="Emilie Proteau" userId="136e8f52-e1e2-47bf-ab8a-8676cb6d8f54" providerId="ADAL" clId="{87D2D584-6459-4782-ACDD-FCFEDE190534}" dt="2022-07-07T09:18:30.238" v="2238" actId="20577"/>
        <pc:sldMkLst>
          <pc:docMk/>
          <pc:sldMk cId="3725335976" sldId="1953"/>
        </pc:sldMkLst>
        <pc:spChg chg="mod">
          <ac:chgData name="Emilie Proteau" userId="136e8f52-e1e2-47bf-ab8a-8676cb6d8f54" providerId="ADAL" clId="{87D2D584-6459-4782-ACDD-FCFEDE190534}" dt="2022-07-07T09:18:08.862" v="2147" actId="20577"/>
          <ac:spMkLst>
            <pc:docMk/>
            <pc:sldMk cId="3725335976" sldId="1953"/>
            <ac:spMk id="7" creationId="{F7DBA8E0-FC41-4333-A8B8-142F90CA8AA5}"/>
          </ac:spMkLst>
        </pc:spChg>
        <pc:spChg chg="del">
          <ac:chgData name="Emilie Proteau" userId="136e8f52-e1e2-47bf-ab8a-8676cb6d8f54" providerId="ADAL" clId="{87D2D584-6459-4782-ACDD-FCFEDE190534}" dt="2022-07-07T09:13:56.753" v="1924" actId="478"/>
          <ac:spMkLst>
            <pc:docMk/>
            <pc:sldMk cId="3725335976" sldId="1953"/>
            <ac:spMk id="10" creationId="{BFE52128-DC55-4504-BE46-3CD98660A268}"/>
          </ac:spMkLst>
        </pc:spChg>
        <pc:spChg chg="del">
          <ac:chgData name="Emilie Proteau" userId="136e8f52-e1e2-47bf-ab8a-8676cb6d8f54" providerId="ADAL" clId="{87D2D584-6459-4782-ACDD-FCFEDE190534}" dt="2022-07-07T09:13:56.753" v="1924" actId="478"/>
          <ac:spMkLst>
            <pc:docMk/>
            <pc:sldMk cId="3725335976" sldId="1953"/>
            <ac:spMk id="14" creationId="{1D1B530D-57A5-45F8-8CF9-AFFDF5D082F5}"/>
          </ac:spMkLst>
        </pc:spChg>
        <pc:spChg chg="del">
          <ac:chgData name="Emilie Proteau" userId="136e8f52-e1e2-47bf-ab8a-8676cb6d8f54" providerId="ADAL" clId="{87D2D584-6459-4782-ACDD-FCFEDE190534}" dt="2022-07-07T09:13:56.753" v="1924" actId="478"/>
          <ac:spMkLst>
            <pc:docMk/>
            <pc:sldMk cId="3725335976" sldId="1953"/>
            <ac:spMk id="19" creationId="{B98369EB-54F9-42D8-9AF7-B7A0B9A7E14E}"/>
          </ac:spMkLst>
        </pc:spChg>
        <pc:spChg chg="del">
          <ac:chgData name="Emilie Proteau" userId="136e8f52-e1e2-47bf-ab8a-8676cb6d8f54" providerId="ADAL" clId="{87D2D584-6459-4782-ACDD-FCFEDE190534}" dt="2022-07-07T09:13:56.753" v="1924" actId="478"/>
          <ac:spMkLst>
            <pc:docMk/>
            <pc:sldMk cId="3725335976" sldId="1953"/>
            <ac:spMk id="20" creationId="{BEB89A16-7B19-4AA2-8218-8E7555822FB9}"/>
          </ac:spMkLst>
        </pc:spChg>
        <pc:spChg chg="add mod">
          <ac:chgData name="Emilie Proteau" userId="136e8f52-e1e2-47bf-ab8a-8676cb6d8f54" providerId="ADAL" clId="{87D2D584-6459-4782-ACDD-FCFEDE190534}" dt="2022-07-07T09:18:30.238" v="2238" actId="20577"/>
          <ac:spMkLst>
            <pc:docMk/>
            <pc:sldMk cId="3725335976" sldId="1953"/>
            <ac:spMk id="21" creationId="{70BB2A3B-5A67-6F2A-ACAF-A444CCD2727E}"/>
          </ac:spMkLst>
        </pc:spChg>
        <pc:picChg chg="add mod">
          <ac:chgData name="Emilie Proteau" userId="136e8f52-e1e2-47bf-ab8a-8676cb6d8f54" providerId="ADAL" clId="{87D2D584-6459-4782-ACDD-FCFEDE190534}" dt="2022-07-07T09:15:20.271" v="1932" actId="1076"/>
          <ac:picMkLst>
            <pc:docMk/>
            <pc:sldMk cId="3725335976" sldId="1953"/>
            <ac:picMk id="3" creationId="{4568DB31-8E3B-9B9C-9DF1-86A0FAADF57A}"/>
          </ac:picMkLst>
        </pc:picChg>
        <pc:picChg chg="del">
          <ac:chgData name="Emilie Proteau" userId="136e8f52-e1e2-47bf-ab8a-8676cb6d8f54" providerId="ADAL" clId="{87D2D584-6459-4782-ACDD-FCFEDE190534}" dt="2022-07-07T09:13:56.753" v="1924" actId="478"/>
          <ac:picMkLst>
            <pc:docMk/>
            <pc:sldMk cId="3725335976" sldId="1953"/>
            <ac:picMk id="4" creationId="{1176A6BA-8365-4EDA-A4D7-27A9FCBFE222}"/>
          </ac:picMkLst>
        </pc:picChg>
        <pc:picChg chg="add mod">
          <ac:chgData name="Emilie Proteau" userId="136e8f52-e1e2-47bf-ab8a-8676cb6d8f54" providerId="ADAL" clId="{87D2D584-6459-4782-ACDD-FCFEDE190534}" dt="2022-07-07T09:15:20.271" v="1932" actId="1076"/>
          <ac:picMkLst>
            <pc:docMk/>
            <pc:sldMk cId="3725335976" sldId="1953"/>
            <ac:picMk id="6" creationId="{1318FF8B-817F-EDB1-B385-5A116D660055}"/>
          </ac:picMkLst>
        </pc:picChg>
        <pc:picChg chg="del">
          <ac:chgData name="Emilie Proteau" userId="136e8f52-e1e2-47bf-ab8a-8676cb6d8f54" providerId="ADAL" clId="{87D2D584-6459-4782-ACDD-FCFEDE190534}" dt="2022-07-07T09:13:56.753" v="1924" actId="478"/>
          <ac:picMkLst>
            <pc:docMk/>
            <pc:sldMk cId="3725335976" sldId="1953"/>
            <ac:picMk id="8" creationId="{1A9CFAE5-E086-41A2-A70F-D7BFDBE2001D}"/>
          </ac:picMkLst>
        </pc:picChg>
        <pc:picChg chg="del">
          <ac:chgData name="Emilie Proteau" userId="136e8f52-e1e2-47bf-ab8a-8676cb6d8f54" providerId="ADAL" clId="{87D2D584-6459-4782-ACDD-FCFEDE190534}" dt="2022-07-07T09:13:56.753" v="1924" actId="478"/>
          <ac:picMkLst>
            <pc:docMk/>
            <pc:sldMk cId="3725335976" sldId="1953"/>
            <ac:picMk id="11" creationId="{7A93BA41-4E4E-44FB-8D32-73C02F68D72E}"/>
          </ac:picMkLst>
        </pc:picChg>
        <pc:picChg chg="add del mod">
          <ac:chgData name="Emilie Proteau" userId="136e8f52-e1e2-47bf-ab8a-8676cb6d8f54" providerId="ADAL" clId="{87D2D584-6459-4782-ACDD-FCFEDE190534}" dt="2022-07-07T09:14:44.748" v="1927" actId="478"/>
          <ac:picMkLst>
            <pc:docMk/>
            <pc:sldMk cId="3725335976" sldId="1953"/>
            <ac:picMk id="12" creationId="{8D42238C-9DE1-8E04-36DA-D81473242C2B}"/>
          </ac:picMkLst>
        </pc:picChg>
      </pc:sldChg>
      <pc:sldChg chg="modSp mod">
        <pc:chgData name="Emilie Proteau" userId="136e8f52-e1e2-47bf-ab8a-8676cb6d8f54" providerId="ADAL" clId="{87D2D584-6459-4782-ACDD-FCFEDE190534}" dt="2022-07-07T08:17:08.760" v="12" actId="20577"/>
        <pc:sldMkLst>
          <pc:docMk/>
          <pc:sldMk cId="3948006360" sldId="1962"/>
        </pc:sldMkLst>
        <pc:spChg chg="mod">
          <ac:chgData name="Emilie Proteau" userId="136e8f52-e1e2-47bf-ab8a-8676cb6d8f54" providerId="ADAL" clId="{87D2D584-6459-4782-ACDD-FCFEDE190534}" dt="2022-07-07T08:17:08.760" v="12" actId="20577"/>
          <ac:spMkLst>
            <pc:docMk/>
            <pc:sldMk cId="3948006360" sldId="196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87D2D584-6459-4782-ACDD-FCFEDE190534}" dt="2022-07-07T09:18:42.789" v="2239" actId="47"/>
        <pc:sldMkLst>
          <pc:docMk/>
          <pc:sldMk cId="2980603697" sldId="2039"/>
        </pc:sldMkLst>
      </pc:sldChg>
      <pc:sldChg chg="del">
        <pc:chgData name="Emilie Proteau" userId="136e8f52-e1e2-47bf-ab8a-8676cb6d8f54" providerId="ADAL" clId="{87D2D584-6459-4782-ACDD-FCFEDE190534}" dt="2022-07-07T08:17:18.551" v="17" actId="47"/>
        <pc:sldMkLst>
          <pc:docMk/>
          <pc:sldMk cId="2380096075" sldId="2040"/>
        </pc:sldMkLst>
      </pc:sldChg>
      <pc:sldChg chg="del">
        <pc:chgData name="Emilie Proteau" userId="136e8f52-e1e2-47bf-ab8a-8676cb6d8f54" providerId="ADAL" clId="{87D2D584-6459-4782-ACDD-FCFEDE190534}" dt="2022-07-07T08:17:19.507" v="19" actId="47"/>
        <pc:sldMkLst>
          <pc:docMk/>
          <pc:sldMk cId="127329323" sldId="2041"/>
        </pc:sldMkLst>
      </pc:sldChg>
      <pc:sldChg chg="modSp mod">
        <pc:chgData name="Emilie Proteau" userId="136e8f52-e1e2-47bf-ab8a-8676cb6d8f54" providerId="ADAL" clId="{87D2D584-6459-4782-ACDD-FCFEDE190534}" dt="2022-07-07T08:17:55.371" v="36" actId="20577"/>
        <pc:sldMkLst>
          <pc:docMk/>
          <pc:sldMk cId="203966673" sldId="2042"/>
        </pc:sldMkLst>
        <pc:spChg chg="mod">
          <ac:chgData name="Emilie Proteau" userId="136e8f52-e1e2-47bf-ab8a-8676cb6d8f54" providerId="ADAL" clId="{87D2D584-6459-4782-ACDD-FCFEDE190534}" dt="2022-07-07T08:17:55.371" v="36" actId="20577"/>
          <ac:spMkLst>
            <pc:docMk/>
            <pc:sldMk cId="203966673" sldId="2042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87D2D584-6459-4782-ACDD-FCFEDE190534}" dt="2022-07-07T15:22:46.060" v="6498" actId="1076"/>
        <pc:sldMkLst>
          <pc:docMk/>
          <pc:sldMk cId="2824574720" sldId="2043"/>
        </pc:sldMkLst>
        <pc:spChg chg="mod">
          <ac:chgData name="Emilie Proteau" userId="136e8f52-e1e2-47bf-ab8a-8676cb6d8f54" providerId="ADAL" clId="{87D2D584-6459-4782-ACDD-FCFEDE190534}" dt="2022-07-07T10:12:18.787" v="2571" actId="113"/>
          <ac:spMkLst>
            <pc:docMk/>
            <pc:sldMk cId="2824574720" sldId="2043"/>
            <ac:spMk id="5" creationId="{3281AC94-834C-4D06-89CA-291EA3886864}"/>
          </ac:spMkLst>
        </pc:spChg>
        <pc:picChg chg="add del mod">
          <ac:chgData name="Emilie Proteau" userId="136e8f52-e1e2-47bf-ab8a-8676cb6d8f54" providerId="ADAL" clId="{87D2D584-6459-4782-ACDD-FCFEDE190534}" dt="2022-07-07T15:19:35.928" v="6496" actId="478"/>
          <ac:picMkLst>
            <pc:docMk/>
            <pc:sldMk cId="2824574720" sldId="2043"/>
            <ac:picMk id="4" creationId="{D7F855A7-FB1B-B44C-5DC4-BC4756786226}"/>
          </ac:picMkLst>
        </pc:picChg>
        <pc:picChg chg="add mod">
          <ac:chgData name="Emilie Proteau" userId="136e8f52-e1e2-47bf-ab8a-8676cb6d8f54" providerId="ADAL" clId="{87D2D584-6459-4782-ACDD-FCFEDE190534}" dt="2022-07-07T15:22:46.060" v="6498" actId="1076"/>
          <ac:picMkLst>
            <pc:docMk/>
            <pc:sldMk cId="2824574720" sldId="2043"/>
            <ac:picMk id="6" creationId="{00ECB736-506D-F2FD-F3B0-353706245671}"/>
          </ac:picMkLst>
        </pc:picChg>
        <pc:picChg chg="del">
          <ac:chgData name="Emilie Proteau" userId="136e8f52-e1e2-47bf-ab8a-8676cb6d8f54" providerId="ADAL" clId="{87D2D584-6459-4782-ACDD-FCFEDE190534}" dt="2022-07-07T08:18:51.537" v="126" actId="478"/>
          <ac:picMkLst>
            <pc:docMk/>
            <pc:sldMk cId="2824574720" sldId="2043"/>
            <ac:picMk id="14" creationId="{D0DEB2DA-1773-446C-A918-4B6EE60C1CFE}"/>
          </ac:picMkLst>
        </pc:picChg>
      </pc:sldChg>
      <pc:sldChg chg="modSp mod">
        <pc:chgData name="Emilie Proteau" userId="136e8f52-e1e2-47bf-ab8a-8676cb6d8f54" providerId="ADAL" clId="{87D2D584-6459-4782-ACDD-FCFEDE190534}" dt="2022-07-07T09:07:43.580" v="1915" actId="20577"/>
        <pc:sldMkLst>
          <pc:docMk/>
          <pc:sldMk cId="3646749974" sldId="2044"/>
        </pc:sldMkLst>
        <pc:spChg chg="mod">
          <ac:chgData name="Emilie Proteau" userId="136e8f52-e1e2-47bf-ab8a-8676cb6d8f54" providerId="ADAL" clId="{87D2D584-6459-4782-ACDD-FCFEDE190534}" dt="2022-07-07T09:07:43.580" v="1915" actId="20577"/>
          <ac:spMkLst>
            <pc:docMk/>
            <pc:sldMk cId="3646749974" sldId="2044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87D2D584-6459-4782-ACDD-FCFEDE190534}" dt="2022-07-07T08:42:48.458" v="1146" actId="47"/>
        <pc:sldMkLst>
          <pc:docMk/>
          <pc:sldMk cId="853699113" sldId="2045"/>
        </pc:sldMkLst>
      </pc:sldChg>
      <pc:sldChg chg="del">
        <pc:chgData name="Emilie Proteau" userId="136e8f52-e1e2-47bf-ab8a-8676cb6d8f54" providerId="ADAL" clId="{87D2D584-6459-4782-ACDD-FCFEDE190534}" dt="2022-07-07T08:42:48.458" v="1146" actId="47"/>
        <pc:sldMkLst>
          <pc:docMk/>
          <pc:sldMk cId="3325702949" sldId="2047"/>
        </pc:sldMkLst>
      </pc:sldChg>
      <pc:sldChg chg="modSp mod">
        <pc:chgData name="Emilie Proteau" userId="136e8f52-e1e2-47bf-ab8a-8676cb6d8f54" providerId="ADAL" clId="{87D2D584-6459-4782-ACDD-FCFEDE190534}" dt="2022-07-07T13:05:12.618" v="5395" actId="20577"/>
        <pc:sldMkLst>
          <pc:docMk/>
          <pc:sldMk cId="199969484" sldId="2048"/>
        </pc:sldMkLst>
        <pc:spChg chg="mod">
          <ac:chgData name="Emilie Proteau" userId="136e8f52-e1e2-47bf-ab8a-8676cb6d8f54" providerId="ADAL" clId="{87D2D584-6459-4782-ACDD-FCFEDE190534}" dt="2022-07-07T13:05:12.618" v="5395" actId="20577"/>
          <ac:spMkLst>
            <pc:docMk/>
            <pc:sldMk cId="199969484" sldId="2048"/>
            <ac:spMk id="5" creationId="{3281AC94-834C-4D06-89CA-291EA3886864}"/>
          </ac:spMkLst>
        </pc:spChg>
      </pc:sldChg>
      <pc:sldChg chg="del">
        <pc:chgData name="Emilie Proteau" userId="136e8f52-e1e2-47bf-ab8a-8676cb6d8f54" providerId="ADAL" clId="{87D2D584-6459-4782-ACDD-FCFEDE190534}" dt="2022-07-07T08:26:18.772" v="292" actId="47"/>
        <pc:sldMkLst>
          <pc:docMk/>
          <pc:sldMk cId="3187358372" sldId="2049"/>
        </pc:sldMkLst>
      </pc:sldChg>
      <pc:sldChg chg="del">
        <pc:chgData name="Emilie Proteau" userId="136e8f52-e1e2-47bf-ab8a-8676cb6d8f54" providerId="ADAL" clId="{87D2D584-6459-4782-ACDD-FCFEDE190534}" dt="2022-07-07T08:29:29.209" v="406" actId="47"/>
        <pc:sldMkLst>
          <pc:docMk/>
          <pc:sldMk cId="3055131077" sldId="2050"/>
        </pc:sldMkLst>
      </pc:sldChg>
      <pc:sldChg chg="del">
        <pc:chgData name="Emilie Proteau" userId="136e8f52-e1e2-47bf-ab8a-8676cb6d8f54" providerId="ADAL" clId="{87D2D584-6459-4782-ACDD-FCFEDE190534}" dt="2022-07-07T08:29:30.155" v="407" actId="47"/>
        <pc:sldMkLst>
          <pc:docMk/>
          <pc:sldMk cId="27105837" sldId="2051"/>
        </pc:sldMkLst>
      </pc:sldChg>
      <pc:sldChg chg="del">
        <pc:chgData name="Emilie Proteau" userId="136e8f52-e1e2-47bf-ab8a-8676cb6d8f54" providerId="ADAL" clId="{87D2D584-6459-4782-ACDD-FCFEDE190534}" dt="2022-07-07T08:29:32.622" v="408" actId="47"/>
        <pc:sldMkLst>
          <pc:docMk/>
          <pc:sldMk cId="1243250444" sldId="2052"/>
        </pc:sldMkLst>
      </pc:sldChg>
      <pc:sldChg chg="modSp add mod ord">
        <pc:chgData name="Emilie Proteau" userId="136e8f52-e1e2-47bf-ab8a-8676cb6d8f54" providerId="ADAL" clId="{87D2D584-6459-4782-ACDD-FCFEDE190534}" dt="2022-07-07T12:28:08.369" v="3975" actId="20577"/>
        <pc:sldMkLst>
          <pc:docMk/>
          <pc:sldMk cId="563103811" sldId="2053"/>
        </pc:sldMkLst>
        <pc:spChg chg="mod">
          <ac:chgData name="Emilie Proteau" userId="136e8f52-e1e2-47bf-ab8a-8676cb6d8f54" providerId="ADAL" clId="{87D2D584-6459-4782-ACDD-FCFEDE190534}" dt="2022-07-07T12:28:08.369" v="3975" actId="20577"/>
          <ac:spMkLst>
            <pc:docMk/>
            <pc:sldMk cId="563103811" sldId="2053"/>
            <ac:spMk id="5" creationId="{3281AC94-834C-4D06-89CA-291EA3886864}"/>
          </ac:spMkLst>
        </pc:spChg>
      </pc:sldChg>
      <pc:sldChg chg="addSp modSp add mod ord">
        <pc:chgData name="Emilie Proteau" userId="136e8f52-e1e2-47bf-ab8a-8676cb6d8f54" providerId="ADAL" clId="{87D2D584-6459-4782-ACDD-FCFEDE190534}" dt="2022-07-07T12:40:12.020" v="4565" actId="20577"/>
        <pc:sldMkLst>
          <pc:docMk/>
          <pc:sldMk cId="34851765" sldId="2054"/>
        </pc:sldMkLst>
        <pc:spChg chg="mod">
          <ac:chgData name="Emilie Proteau" userId="136e8f52-e1e2-47bf-ab8a-8676cb6d8f54" providerId="ADAL" clId="{87D2D584-6459-4782-ACDD-FCFEDE190534}" dt="2022-07-07T08:36:14.200" v="711" actId="21"/>
          <ac:spMkLst>
            <pc:docMk/>
            <pc:sldMk cId="34851765" sldId="2054"/>
            <ac:spMk id="5" creationId="{3281AC94-834C-4D06-89CA-291EA3886864}"/>
          </ac:spMkLst>
        </pc:spChg>
        <pc:spChg chg="add mod">
          <ac:chgData name="Emilie Proteau" userId="136e8f52-e1e2-47bf-ab8a-8676cb6d8f54" providerId="ADAL" clId="{87D2D584-6459-4782-ACDD-FCFEDE190534}" dt="2022-07-07T12:40:12.020" v="4565" actId="20577"/>
          <ac:spMkLst>
            <pc:docMk/>
            <pc:sldMk cId="34851765" sldId="2054"/>
            <ac:spMk id="9" creationId="{AC53254E-D5B3-F48B-F85B-E4E1BAA80EB4}"/>
          </ac:spMkLst>
        </pc:spChg>
      </pc:sldChg>
      <pc:sldChg chg="modSp add mod">
        <pc:chgData name="Emilie Proteau" userId="136e8f52-e1e2-47bf-ab8a-8676cb6d8f54" providerId="ADAL" clId="{87D2D584-6459-4782-ACDD-FCFEDE190534}" dt="2022-07-07T12:17:33.342" v="3420" actId="20577"/>
        <pc:sldMkLst>
          <pc:docMk/>
          <pc:sldMk cId="1520999567" sldId="2055"/>
        </pc:sldMkLst>
        <pc:spChg chg="mod">
          <ac:chgData name="Emilie Proteau" userId="136e8f52-e1e2-47bf-ab8a-8676cb6d8f54" providerId="ADAL" clId="{87D2D584-6459-4782-ACDD-FCFEDE190534}" dt="2022-07-07T12:17:33.342" v="3420" actId="20577"/>
          <ac:spMkLst>
            <pc:docMk/>
            <pc:sldMk cId="1520999567" sldId="2055"/>
            <ac:spMk id="5" creationId="{3281AC94-834C-4D06-89CA-291EA3886864}"/>
          </ac:spMkLst>
        </pc:spChg>
      </pc:sldChg>
      <pc:sldChg chg="addSp delSp modSp add mod">
        <pc:chgData name="Emilie Proteau" userId="136e8f52-e1e2-47bf-ab8a-8676cb6d8f54" providerId="ADAL" clId="{87D2D584-6459-4782-ACDD-FCFEDE190534}" dt="2022-07-07T15:19:15.813" v="6495" actId="13926"/>
        <pc:sldMkLst>
          <pc:docMk/>
          <pc:sldMk cId="3101259636" sldId="2056"/>
        </pc:sldMkLst>
        <pc:spChg chg="mod">
          <ac:chgData name="Emilie Proteau" userId="136e8f52-e1e2-47bf-ab8a-8676cb6d8f54" providerId="ADAL" clId="{87D2D584-6459-4782-ACDD-FCFEDE190534}" dt="2022-07-07T15:19:15.813" v="6495" actId="13926"/>
          <ac:spMkLst>
            <pc:docMk/>
            <pc:sldMk cId="3101259636" sldId="2056"/>
            <ac:spMk id="5" creationId="{3281AC94-834C-4D06-89CA-291EA3886864}"/>
          </ac:spMkLst>
        </pc:spChg>
        <pc:picChg chg="add del mod modCrop">
          <ac:chgData name="Emilie Proteau" userId="136e8f52-e1e2-47bf-ab8a-8676cb6d8f54" providerId="ADAL" clId="{87D2D584-6459-4782-ACDD-FCFEDE190534}" dt="2022-07-07T15:06:11.415" v="6460" actId="478"/>
          <ac:picMkLst>
            <pc:docMk/>
            <pc:sldMk cId="3101259636" sldId="2056"/>
            <ac:picMk id="4" creationId="{E093FBDA-1790-E368-D573-8DD25AADF399}"/>
          </ac:picMkLst>
        </pc:picChg>
        <pc:picChg chg="add mod">
          <ac:chgData name="Emilie Proteau" userId="136e8f52-e1e2-47bf-ab8a-8676cb6d8f54" providerId="ADAL" clId="{87D2D584-6459-4782-ACDD-FCFEDE190534}" dt="2022-07-07T15:18:54.645" v="6463" actId="1076"/>
          <ac:picMkLst>
            <pc:docMk/>
            <pc:sldMk cId="3101259636" sldId="2056"/>
            <ac:picMk id="6" creationId="{474B3C13-230B-E311-6EF6-435AD815697E}"/>
          </ac:picMkLst>
        </pc:picChg>
      </pc:sldChg>
      <pc:sldChg chg="modSp add mod">
        <pc:chgData name="Emilie Proteau" userId="136e8f52-e1e2-47bf-ab8a-8676cb6d8f54" providerId="ADAL" clId="{87D2D584-6459-4782-ACDD-FCFEDE190534}" dt="2022-07-07T13:26:11.411" v="6457" actId="20577"/>
        <pc:sldMkLst>
          <pc:docMk/>
          <pc:sldMk cId="989483528" sldId="2057"/>
        </pc:sldMkLst>
        <pc:spChg chg="mod">
          <ac:chgData name="Emilie Proteau" userId="136e8f52-e1e2-47bf-ab8a-8676cb6d8f54" providerId="ADAL" clId="{87D2D584-6459-4782-ACDD-FCFEDE190534}" dt="2022-07-07T13:26:11.411" v="6457" actId="20577"/>
          <ac:spMkLst>
            <pc:docMk/>
            <pc:sldMk cId="989483528" sldId="2057"/>
            <ac:spMk id="5" creationId="{3281AC94-834C-4D06-89CA-291EA3886864}"/>
          </ac:spMkLst>
        </pc:spChg>
      </pc:sldChg>
      <pc:sldChg chg="modSp add mod">
        <pc:chgData name="Emilie Proteau" userId="136e8f52-e1e2-47bf-ab8a-8676cb6d8f54" providerId="ADAL" clId="{87D2D584-6459-4782-ACDD-FCFEDE190534}" dt="2022-07-07T09:05:25.280" v="1622" actId="20577"/>
        <pc:sldMkLst>
          <pc:docMk/>
          <pc:sldMk cId="2394957460" sldId="2058"/>
        </pc:sldMkLst>
        <pc:spChg chg="mod">
          <ac:chgData name="Emilie Proteau" userId="136e8f52-e1e2-47bf-ab8a-8676cb6d8f54" providerId="ADAL" clId="{87D2D584-6459-4782-ACDD-FCFEDE190534}" dt="2022-07-07T09:05:25.280" v="1622" actId="20577"/>
          <ac:spMkLst>
            <pc:docMk/>
            <pc:sldMk cId="2394957460" sldId="2058"/>
            <ac:spMk id="5" creationId="{3281AC94-834C-4D06-89CA-291EA3886864}"/>
          </ac:spMkLst>
        </pc:spChg>
      </pc:sldChg>
      <pc:sldChg chg="modSp add mod">
        <pc:chgData name="Emilie Proteau" userId="136e8f52-e1e2-47bf-ab8a-8676cb6d8f54" providerId="ADAL" clId="{87D2D584-6459-4782-ACDD-FCFEDE190534}" dt="2022-07-07T09:20:16.780" v="2282" actId="207"/>
        <pc:sldMkLst>
          <pc:docMk/>
          <pc:sldMk cId="3248835483" sldId="2059"/>
        </pc:sldMkLst>
        <pc:spChg chg="mod">
          <ac:chgData name="Emilie Proteau" userId="136e8f52-e1e2-47bf-ab8a-8676cb6d8f54" providerId="ADAL" clId="{87D2D584-6459-4782-ACDD-FCFEDE190534}" dt="2022-07-07T09:20:16.780" v="2282" actId="207"/>
          <ac:spMkLst>
            <pc:docMk/>
            <pc:sldMk cId="3248835483" sldId="2059"/>
            <ac:spMk id="5" creationId="{3281AC94-834C-4D06-89CA-291EA3886864}"/>
          </ac:spMkLst>
        </pc:spChg>
      </pc:sldChg>
      <pc:sldChg chg="modSp add mod">
        <pc:chgData name="Emilie Proteau" userId="136e8f52-e1e2-47bf-ab8a-8676cb6d8f54" providerId="ADAL" clId="{87D2D584-6459-4782-ACDD-FCFEDE190534}" dt="2022-07-07T09:22:11.047" v="2460" actId="20577"/>
        <pc:sldMkLst>
          <pc:docMk/>
          <pc:sldMk cId="2066078312" sldId="2060"/>
        </pc:sldMkLst>
        <pc:spChg chg="mod">
          <ac:chgData name="Emilie Proteau" userId="136e8f52-e1e2-47bf-ab8a-8676cb6d8f54" providerId="ADAL" clId="{87D2D584-6459-4782-ACDD-FCFEDE190534}" dt="2022-07-07T09:22:11.047" v="2460" actId="20577"/>
          <ac:spMkLst>
            <pc:docMk/>
            <pc:sldMk cId="2066078312" sldId="2060"/>
            <ac:spMk id="5" creationId="{3281AC94-834C-4D06-89CA-291EA3886864}"/>
          </ac:spMkLst>
        </pc:spChg>
      </pc:sldChg>
      <pc:sldChg chg="modSp add mod">
        <pc:chgData name="Emilie Proteau" userId="136e8f52-e1e2-47bf-ab8a-8676cb6d8f54" providerId="ADAL" clId="{87D2D584-6459-4782-ACDD-FCFEDE190534}" dt="2022-07-07T12:14:17.056" v="3239" actId="20577"/>
        <pc:sldMkLst>
          <pc:docMk/>
          <pc:sldMk cId="889256837" sldId="2061"/>
        </pc:sldMkLst>
        <pc:spChg chg="mod">
          <ac:chgData name="Emilie Proteau" userId="136e8f52-e1e2-47bf-ab8a-8676cb6d8f54" providerId="ADAL" clId="{87D2D584-6459-4782-ACDD-FCFEDE190534}" dt="2022-07-07T12:14:17.056" v="3239" actId="20577"/>
          <ac:spMkLst>
            <pc:docMk/>
            <pc:sldMk cId="889256837" sldId="2061"/>
            <ac:spMk id="5" creationId="{3281AC94-834C-4D06-89CA-291EA3886864}"/>
          </ac:spMkLst>
        </pc:spChg>
      </pc:sldChg>
      <pc:sldChg chg="modSp add mod">
        <pc:chgData name="Emilie Proteau" userId="136e8f52-e1e2-47bf-ab8a-8676cb6d8f54" providerId="ADAL" clId="{87D2D584-6459-4782-ACDD-FCFEDE190534}" dt="2022-07-07T12:21:19.528" v="3974" actId="20577"/>
        <pc:sldMkLst>
          <pc:docMk/>
          <pc:sldMk cId="3345299527" sldId="2062"/>
        </pc:sldMkLst>
        <pc:spChg chg="mod">
          <ac:chgData name="Emilie Proteau" userId="136e8f52-e1e2-47bf-ab8a-8676cb6d8f54" providerId="ADAL" clId="{87D2D584-6459-4782-ACDD-FCFEDE190534}" dt="2022-07-07T12:21:19.528" v="3974" actId="20577"/>
          <ac:spMkLst>
            <pc:docMk/>
            <pc:sldMk cId="3345299527" sldId="2062"/>
            <ac:spMk id="5" creationId="{3281AC94-834C-4D06-89CA-291EA3886864}"/>
          </ac:spMkLst>
        </pc:spChg>
      </pc:sldChg>
      <pc:sldChg chg="modSp add mod">
        <pc:chgData name="Emilie Proteau" userId="136e8f52-e1e2-47bf-ab8a-8676cb6d8f54" providerId="ADAL" clId="{87D2D584-6459-4782-ACDD-FCFEDE190534}" dt="2022-07-07T13:26:16.693" v="6459" actId="20577"/>
        <pc:sldMkLst>
          <pc:docMk/>
          <pc:sldMk cId="1527441585" sldId="2063"/>
        </pc:sldMkLst>
        <pc:spChg chg="mod">
          <ac:chgData name="Emilie Proteau" userId="136e8f52-e1e2-47bf-ab8a-8676cb6d8f54" providerId="ADAL" clId="{87D2D584-6459-4782-ACDD-FCFEDE190534}" dt="2022-07-07T13:26:16.693" v="6459" actId="20577"/>
          <ac:spMkLst>
            <pc:docMk/>
            <pc:sldMk cId="1527441585" sldId="2063"/>
            <ac:spMk id="5" creationId="{3281AC94-834C-4D06-89CA-291EA3886864}"/>
          </ac:spMkLst>
        </pc:spChg>
      </pc:sldChg>
    </pc:docChg>
  </pc:docChgLst>
  <pc:docChgLst>
    <pc:chgData name="Emilie Proteau" userId="136e8f52-e1e2-47bf-ab8a-8676cb6d8f54" providerId="ADAL" clId="{C3A10BDB-BA20-4723-9BEC-0F8856958354}"/>
    <pc:docChg chg="custSel addSld delSld modSld sldOrd">
      <pc:chgData name="Emilie Proteau" userId="136e8f52-e1e2-47bf-ab8a-8676cb6d8f54" providerId="ADAL" clId="{C3A10BDB-BA20-4723-9BEC-0F8856958354}" dt="2022-07-26T10:45:53.782" v="1586"/>
      <pc:docMkLst>
        <pc:docMk/>
      </pc:docMkLst>
      <pc:sldChg chg="delSp modSp mod">
        <pc:chgData name="Emilie Proteau" userId="136e8f52-e1e2-47bf-ab8a-8676cb6d8f54" providerId="ADAL" clId="{C3A10BDB-BA20-4723-9BEC-0F8856958354}" dt="2022-07-26T10:44:24.488" v="1492" actId="20577"/>
        <pc:sldMkLst>
          <pc:docMk/>
          <pc:sldMk cId="1815319267" sldId="1944"/>
        </pc:sldMkLst>
        <pc:spChg chg="del mod">
          <ac:chgData name="Emilie Proteau" userId="136e8f52-e1e2-47bf-ab8a-8676cb6d8f54" providerId="ADAL" clId="{C3A10BDB-BA20-4723-9BEC-0F8856958354}" dt="2022-07-26T10:13:05.173" v="24" actId="478"/>
          <ac:spMkLst>
            <pc:docMk/>
            <pc:sldMk cId="1815319267" sldId="1944"/>
            <ac:spMk id="7" creationId="{F7DBA8E0-FC41-4333-A8B8-142F90CA8AA5}"/>
          </ac:spMkLst>
        </pc:spChg>
        <pc:spChg chg="mod">
          <ac:chgData name="Emilie Proteau" userId="136e8f52-e1e2-47bf-ab8a-8676cb6d8f54" providerId="ADAL" clId="{C3A10BDB-BA20-4723-9BEC-0F8856958354}" dt="2022-07-26T10:44:24.488" v="1492" actId="20577"/>
          <ac:spMkLst>
            <pc:docMk/>
            <pc:sldMk cId="1815319267" sldId="1944"/>
            <ac:spMk id="10" creationId="{8F6CDC88-C13D-4B3D-B891-EC00941D0BE3}"/>
          </ac:spMkLst>
        </pc:spChg>
        <pc:picChg chg="del">
          <ac:chgData name="Emilie Proteau" userId="136e8f52-e1e2-47bf-ab8a-8676cb6d8f54" providerId="ADAL" clId="{C3A10BDB-BA20-4723-9BEC-0F8856958354}" dt="2022-07-26T10:13:01.800" v="22" actId="478"/>
          <ac:picMkLst>
            <pc:docMk/>
            <pc:sldMk cId="1815319267" sldId="1944"/>
            <ac:picMk id="4" creationId="{E164978B-0017-6CD6-1A3E-C43EFFF6A6E1}"/>
          </ac:picMkLst>
        </pc:picChg>
        <pc:picChg chg="del">
          <ac:chgData name="Emilie Proteau" userId="136e8f52-e1e2-47bf-ab8a-8676cb6d8f54" providerId="ADAL" clId="{C3A10BDB-BA20-4723-9BEC-0F8856958354}" dt="2022-07-26T10:13:01.800" v="22" actId="478"/>
          <ac:picMkLst>
            <pc:docMk/>
            <pc:sldMk cId="1815319267" sldId="1944"/>
            <ac:picMk id="11" creationId="{A174B6CC-B31A-647E-548F-40B75BE03BAD}"/>
          </ac:picMkLst>
        </pc:picChg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3725335976" sldId="1953"/>
        </pc:sldMkLst>
      </pc:sldChg>
      <pc:sldChg chg="modSp mod">
        <pc:chgData name="Emilie Proteau" userId="136e8f52-e1e2-47bf-ab8a-8676cb6d8f54" providerId="ADAL" clId="{C3A10BDB-BA20-4723-9BEC-0F8856958354}" dt="2022-07-26T10:12:53.777" v="21" actId="20577"/>
        <pc:sldMkLst>
          <pc:docMk/>
          <pc:sldMk cId="3948006360" sldId="1962"/>
        </pc:sldMkLst>
        <pc:spChg chg="mod">
          <ac:chgData name="Emilie Proteau" userId="136e8f52-e1e2-47bf-ab8a-8676cb6d8f54" providerId="ADAL" clId="{C3A10BDB-BA20-4723-9BEC-0F8856958354}" dt="2022-07-26T10:12:53.777" v="21" actId="20577"/>
          <ac:spMkLst>
            <pc:docMk/>
            <pc:sldMk cId="3948006360" sldId="196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203966673" sldId="2042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2824574720" sldId="2043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3646749974" sldId="2044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199969484" sldId="2048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563103811" sldId="2053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34851765" sldId="2054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1520999567" sldId="2055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3101259636" sldId="2056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989483528" sldId="2057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2394957460" sldId="2058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3248835483" sldId="2059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1527441585" sldId="2063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1675517252" sldId="2064"/>
        </pc:sldMkLst>
      </pc:sldChg>
      <pc:sldChg chg="del">
        <pc:chgData name="Emilie Proteau" userId="136e8f52-e1e2-47bf-ab8a-8676cb6d8f54" providerId="ADAL" clId="{C3A10BDB-BA20-4723-9BEC-0F8856958354}" dt="2022-07-26T10:19:05.759" v="727" actId="47"/>
        <pc:sldMkLst>
          <pc:docMk/>
          <pc:sldMk cId="1981155281" sldId="2065"/>
        </pc:sldMkLst>
      </pc:sldChg>
      <pc:sldChg chg="modSp add mod">
        <pc:chgData name="Emilie Proteau" userId="136e8f52-e1e2-47bf-ab8a-8676cb6d8f54" providerId="ADAL" clId="{C3A10BDB-BA20-4723-9BEC-0F8856958354}" dt="2022-07-26T10:45:04.323" v="1561" actId="20577"/>
        <pc:sldMkLst>
          <pc:docMk/>
          <pc:sldMk cId="2708939150" sldId="2066"/>
        </pc:sldMkLst>
        <pc:spChg chg="mod">
          <ac:chgData name="Emilie Proteau" userId="136e8f52-e1e2-47bf-ab8a-8676cb6d8f54" providerId="ADAL" clId="{C3A10BDB-BA20-4723-9BEC-0F8856958354}" dt="2022-07-26T10:45:04.323" v="1561" actId="20577"/>
          <ac:spMkLst>
            <pc:docMk/>
            <pc:sldMk cId="2708939150" sldId="2066"/>
            <ac:spMk id="10" creationId="{8F6CDC88-C13D-4B3D-B891-EC00941D0BE3}"/>
          </ac:spMkLst>
        </pc:spChg>
      </pc:sldChg>
      <pc:sldChg chg="add del">
        <pc:chgData name="Emilie Proteau" userId="136e8f52-e1e2-47bf-ab8a-8676cb6d8f54" providerId="ADAL" clId="{C3A10BDB-BA20-4723-9BEC-0F8856958354}" dt="2022-07-26T10:16:05.205" v="415" actId="47"/>
        <pc:sldMkLst>
          <pc:docMk/>
          <pc:sldMk cId="3835613733" sldId="2066"/>
        </pc:sldMkLst>
      </pc:sldChg>
      <pc:sldChg chg="modSp add mod ord">
        <pc:chgData name="Emilie Proteau" userId="136e8f52-e1e2-47bf-ab8a-8676cb6d8f54" providerId="ADAL" clId="{C3A10BDB-BA20-4723-9BEC-0F8856958354}" dt="2022-07-26T10:44:34.969" v="1499" actId="20577"/>
        <pc:sldMkLst>
          <pc:docMk/>
          <pc:sldMk cId="2085197368" sldId="2067"/>
        </pc:sldMkLst>
        <pc:spChg chg="mod">
          <ac:chgData name="Emilie Proteau" userId="136e8f52-e1e2-47bf-ab8a-8676cb6d8f54" providerId="ADAL" clId="{C3A10BDB-BA20-4723-9BEC-0F8856958354}" dt="2022-07-26T10:44:34.969" v="1499" actId="20577"/>
          <ac:spMkLst>
            <pc:docMk/>
            <pc:sldMk cId="2085197368" sldId="2067"/>
            <ac:spMk id="10" creationId="{8F6CDC88-C13D-4B3D-B891-EC00941D0BE3}"/>
          </ac:spMkLst>
        </pc:spChg>
      </pc:sldChg>
      <pc:sldChg chg="modSp add mod">
        <pc:chgData name="Emilie Proteau" userId="136e8f52-e1e2-47bf-ab8a-8676cb6d8f54" providerId="ADAL" clId="{C3A10BDB-BA20-4723-9BEC-0F8856958354}" dt="2022-07-26T10:45:53.782" v="1586"/>
        <pc:sldMkLst>
          <pc:docMk/>
          <pc:sldMk cId="1436040774" sldId="2068"/>
        </pc:sldMkLst>
        <pc:spChg chg="mod">
          <ac:chgData name="Emilie Proteau" userId="136e8f52-e1e2-47bf-ab8a-8676cb6d8f54" providerId="ADAL" clId="{C3A10BDB-BA20-4723-9BEC-0F8856958354}" dt="2022-07-26T10:45:53.782" v="1586"/>
          <ac:spMkLst>
            <pc:docMk/>
            <pc:sldMk cId="1436040774" sldId="2068"/>
            <ac:spMk id="10" creationId="{8F6CDC88-C13D-4B3D-B891-EC00941D0BE3}"/>
          </ac:spMkLst>
        </pc:spChg>
      </pc:sldChg>
    </pc:docChg>
  </pc:docChgLst>
  <pc:docChgLst>
    <pc:chgData name="Emilie Proteau" userId="136e8f52-e1e2-47bf-ab8a-8676cb6d8f54" providerId="ADAL" clId="{2FF1DE81-0B12-42B3-8A61-4591893EE9A9}"/>
    <pc:docChg chg="custSel addSld delSld modSld">
      <pc:chgData name="Emilie Proteau" userId="136e8f52-e1e2-47bf-ab8a-8676cb6d8f54" providerId="ADAL" clId="{2FF1DE81-0B12-42B3-8A61-4591893EE9A9}" dt="2023-05-16T14:32:59.129" v="436" actId="20577"/>
      <pc:docMkLst>
        <pc:docMk/>
      </pc:docMkLst>
      <pc:sldChg chg="modSp mod">
        <pc:chgData name="Emilie Proteau" userId="136e8f52-e1e2-47bf-ab8a-8676cb6d8f54" providerId="ADAL" clId="{2FF1DE81-0B12-42B3-8A61-4591893EE9A9}" dt="2023-05-16T14:32:59.129" v="436" actId="20577"/>
        <pc:sldMkLst>
          <pc:docMk/>
          <pc:sldMk cId="3948006360" sldId="1962"/>
        </pc:sldMkLst>
        <pc:spChg chg="mod">
          <ac:chgData name="Emilie Proteau" userId="136e8f52-e1e2-47bf-ab8a-8676cb6d8f54" providerId="ADAL" clId="{2FF1DE81-0B12-42B3-8A61-4591893EE9A9}" dt="2023-05-16T14:32:59.129" v="436" actId="20577"/>
          <ac:spMkLst>
            <pc:docMk/>
            <pc:sldMk cId="3948006360" sldId="1962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2FF1DE81-0B12-42B3-8A61-4591893EE9A9}" dt="2023-05-16T14:18:11.093" v="68" actId="20577"/>
        <pc:sldMkLst>
          <pc:docMk/>
          <pc:sldMk cId="2708939150" sldId="2066"/>
        </pc:sldMkLst>
        <pc:spChg chg="mod">
          <ac:chgData name="Emilie Proteau" userId="136e8f52-e1e2-47bf-ab8a-8676cb6d8f54" providerId="ADAL" clId="{2FF1DE81-0B12-42B3-8A61-4591893EE9A9}" dt="2023-05-16T14:18:11.093" v="68" actId="20577"/>
          <ac:spMkLst>
            <pc:docMk/>
            <pc:sldMk cId="2708939150" sldId="2066"/>
            <ac:spMk id="10" creationId="{8F6CDC88-C13D-4B3D-B891-EC00941D0BE3}"/>
          </ac:spMkLst>
        </pc:spChg>
      </pc:sldChg>
      <pc:sldChg chg="addSp delSp modSp mod">
        <pc:chgData name="Emilie Proteau" userId="136e8f52-e1e2-47bf-ab8a-8676cb6d8f54" providerId="ADAL" clId="{2FF1DE81-0B12-42B3-8A61-4591893EE9A9}" dt="2023-05-16T14:22:32.692" v="179" actId="1076"/>
        <pc:sldMkLst>
          <pc:docMk/>
          <pc:sldMk cId="2085197368" sldId="2067"/>
        </pc:sldMkLst>
        <pc:spChg chg="mod">
          <ac:chgData name="Emilie Proteau" userId="136e8f52-e1e2-47bf-ab8a-8676cb6d8f54" providerId="ADAL" clId="{2FF1DE81-0B12-42B3-8A61-4591893EE9A9}" dt="2023-05-16T14:21:40.741" v="172" actId="20577"/>
          <ac:spMkLst>
            <pc:docMk/>
            <pc:sldMk cId="2085197368" sldId="2067"/>
            <ac:spMk id="10" creationId="{8F6CDC88-C13D-4B3D-B891-EC00941D0BE3}"/>
          </ac:spMkLst>
        </pc:spChg>
        <pc:picChg chg="del">
          <ac:chgData name="Emilie Proteau" userId="136e8f52-e1e2-47bf-ab8a-8676cb6d8f54" providerId="ADAL" clId="{2FF1DE81-0B12-42B3-8A61-4591893EE9A9}" dt="2023-05-16T14:21:41.657" v="173" actId="478"/>
          <ac:picMkLst>
            <pc:docMk/>
            <pc:sldMk cId="2085197368" sldId="2067"/>
            <ac:picMk id="3" creationId="{8D638867-457C-5F0D-CF9C-98FB7291B5CD}"/>
          </ac:picMkLst>
        </pc:picChg>
        <pc:picChg chg="del">
          <ac:chgData name="Emilie Proteau" userId="136e8f52-e1e2-47bf-ab8a-8676cb6d8f54" providerId="ADAL" clId="{2FF1DE81-0B12-42B3-8A61-4591893EE9A9}" dt="2023-05-16T14:21:42.812" v="174" actId="478"/>
          <ac:picMkLst>
            <pc:docMk/>
            <pc:sldMk cId="2085197368" sldId="2067"/>
            <ac:picMk id="4" creationId="{7C56B332-BDB8-556A-EED5-192A0B1A9C88}"/>
          </ac:picMkLst>
        </pc:picChg>
        <pc:picChg chg="add del mod">
          <ac:chgData name="Emilie Proteau" userId="136e8f52-e1e2-47bf-ab8a-8676cb6d8f54" providerId="ADAL" clId="{2FF1DE81-0B12-42B3-8A61-4591893EE9A9}" dt="2023-05-16T14:22:30.286" v="177" actId="478"/>
          <ac:picMkLst>
            <pc:docMk/>
            <pc:sldMk cId="2085197368" sldId="2067"/>
            <ac:picMk id="5" creationId="{2D686C17-F32B-E736-5798-1DE209391F39}"/>
          </ac:picMkLst>
        </pc:picChg>
        <pc:picChg chg="add mod">
          <ac:chgData name="Emilie Proteau" userId="136e8f52-e1e2-47bf-ab8a-8676cb6d8f54" providerId="ADAL" clId="{2FF1DE81-0B12-42B3-8A61-4591893EE9A9}" dt="2023-05-16T14:22:32.692" v="179" actId="1076"/>
          <ac:picMkLst>
            <pc:docMk/>
            <pc:sldMk cId="2085197368" sldId="2067"/>
            <ac:picMk id="7" creationId="{4896E342-873F-583A-3024-637913387DEE}"/>
          </ac:picMkLst>
        </pc:picChg>
      </pc:sldChg>
      <pc:sldChg chg="modSp mod">
        <pc:chgData name="Emilie Proteau" userId="136e8f52-e1e2-47bf-ab8a-8676cb6d8f54" providerId="ADAL" clId="{2FF1DE81-0B12-42B3-8A61-4591893EE9A9}" dt="2023-05-16T14:18:25.404" v="78" actId="20577"/>
        <pc:sldMkLst>
          <pc:docMk/>
          <pc:sldMk cId="1436040774" sldId="2068"/>
        </pc:sldMkLst>
        <pc:spChg chg="mod">
          <ac:chgData name="Emilie Proteau" userId="136e8f52-e1e2-47bf-ab8a-8676cb6d8f54" providerId="ADAL" clId="{2FF1DE81-0B12-42B3-8A61-4591893EE9A9}" dt="2023-05-16T14:18:25.404" v="78" actId="20577"/>
          <ac:spMkLst>
            <pc:docMk/>
            <pc:sldMk cId="1436040774" sldId="2068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8:37.990" v="86" actId="20577"/>
        <pc:sldMkLst>
          <pc:docMk/>
          <pc:sldMk cId="2198769035" sldId="2069"/>
        </pc:sldMkLst>
        <pc:spChg chg="mod">
          <ac:chgData name="Emilie Proteau" userId="136e8f52-e1e2-47bf-ab8a-8676cb6d8f54" providerId="ADAL" clId="{2FF1DE81-0B12-42B3-8A61-4591893EE9A9}" dt="2023-05-16T14:18:37.990" v="86" actId="20577"/>
          <ac:spMkLst>
            <pc:docMk/>
            <pc:sldMk cId="2198769035" sldId="2069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8:50.275" v="94" actId="20577"/>
        <pc:sldMkLst>
          <pc:docMk/>
          <pc:sldMk cId="2713438082" sldId="2070"/>
        </pc:sldMkLst>
        <pc:spChg chg="mod">
          <ac:chgData name="Emilie Proteau" userId="136e8f52-e1e2-47bf-ab8a-8676cb6d8f54" providerId="ADAL" clId="{2FF1DE81-0B12-42B3-8A61-4591893EE9A9}" dt="2023-05-16T14:18:50.275" v="94" actId="20577"/>
          <ac:spMkLst>
            <pc:docMk/>
            <pc:sldMk cId="2713438082" sldId="2070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8:47.005" v="92" actId="20577"/>
        <pc:sldMkLst>
          <pc:docMk/>
          <pc:sldMk cId="263836238" sldId="2072"/>
        </pc:sldMkLst>
        <pc:spChg chg="mod">
          <ac:chgData name="Emilie Proteau" userId="136e8f52-e1e2-47bf-ab8a-8676cb6d8f54" providerId="ADAL" clId="{2FF1DE81-0B12-42B3-8A61-4591893EE9A9}" dt="2023-05-16T14:18:47.005" v="92" actId="20577"/>
          <ac:spMkLst>
            <pc:docMk/>
            <pc:sldMk cId="263836238" sldId="2072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7:51.579" v="54" actId="20577"/>
        <pc:sldMkLst>
          <pc:docMk/>
          <pc:sldMk cId="3273168015" sldId="2074"/>
        </pc:sldMkLst>
        <pc:spChg chg="mod">
          <ac:chgData name="Emilie Proteau" userId="136e8f52-e1e2-47bf-ab8a-8676cb6d8f54" providerId="ADAL" clId="{2FF1DE81-0B12-42B3-8A61-4591893EE9A9}" dt="2023-05-16T14:17:32.950" v="24" actId="20577"/>
          <ac:spMkLst>
            <pc:docMk/>
            <pc:sldMk cId="3273168015" sldId="2074"/>
            <ac:spMk id="16" creationId="{4F65B597-1BA4-C374-CAC9-7575B932A6B8}"/>
          </ac:spMkLst>
        </pc:spChg>
        <pc:spChg chg="mod">
          <ac:chgData name="Emilie Proteau" userId="136e8f52-e1e2-47bf-ab8a-8676cb6d8f54" providerId="ADAL" clId="{2FF1DE81-0B12-42B3-8A61-4591893EE9A9}" dt="2023-05-16T14:17:38.976" v="28" actId="20577"/>
          <ac:spMkLst>
            <pc:docMk/>
            <pc:sldMk cId="3273168015" sldId="2074"/>
            <ac:spMk id="19" creationId="{EBE134C3-0D7A-7DDD-9335-BCC75B78D2BF}"/>
          </ac:spMkLst>
        </pc:spChg>
        <pc:spChg chg="mod">
          <ac:chgData name="Emilie Proteau" userId="136e8f52-e1e2-47bf-ab8a-8676cb6d8f54" providerId="ADAL" clId="{2FF1DE81-0B12-42B3-8A61-4591893EE9A9}" dt="2023-05-16T14:17:46.754" v="46" actId="20577"/>
          <ac:spMkLst>
            <pc:docMk/>
            <pc:sldMk cId="3273168015" sldId="2074"/>
            <ac:spMk id="20" creationId="{2C641B01-E56E-3F1F-DA5E-79BAEE3F60D9}"/>
          </ac:spMkLst>
        </pc:spChg>
        <pc:spChg chg="mod">
          <ac:chgData name="Emilie Proteau" userId="136e8f52-e1e2-47bf-ab8a-8676cb6d8f54" providerId="ADAL" clId="{2FF1DE81-0B12-42B3-8A61-4591893EE9A9}" dt="2023-05-16T14:17:51.579" v="54" actId="20577"/>
          <ac:spMkLst>
            <pc:docMk/>
            <pc:sldMk cId="3273168015" sldId="2074"/>
            <ac:spMk id="23" creationId="{AAD3782B-4F26-F99E-65DF-9E30B7093389}"/>
          </ac:spMkLst>
        </pc:spChg>
        <pc:spChg chg="mod">
          <ac:chgData name="Emilie Proteau" userId="136e8f52-e1e2-47bf-ab8a-8676cb6d8f54" providerId="ADAL" clId="{2FF1DE81-0B12-42B3-8A61-4591893EE9A9}" dt="2023-05-16T14:17:48.770" v="50" actId="20577"/>
          <ac:spMkLst>
            <pc:docMk/>
            <pc:sldMk cId="3273168015" sldId="2074"/>
            <ac:spMk id="26" creationId="{80C2BFE6-F242-FC2D-3152-0D472CF5CBAD}"/>
          </ac:spMkLst>
        </pc:spChg>
      </pc:sldChg>
      <pc:sldChg chg="delSp modSp mod">
        <pc:chgData name="Emilie Proteau" userId="136e8f52-e1e2-47bf-ab8a-8676cb6d8f54" providerId="ADAL" clId="{2FF1DE81-0B12-42B3-8A61-4591893EE9A9}" dt="2023-05-16T14:17:22.184" v="18" actId="20577"/>
        <pc:sldMkLst>
          <pc:docMk/>
          <pc:sldMk cId="3814831998" sldId="2075"/>
        </pc:sldMkLst>
        <pc:spChg chg="del">
          <ac:chgData name="Emilie Proteau" userId="136e8f52-e1e2-47bf-ab8a-8676cb6d8f54" providerId="ADAL" clId="{2FF1DE81-0B12-42B3-8A61-4591893EE9A9}" dt="2023-05-16T14:17:20.353" v="16" actId="478"/>
          <ac:spMkLst>
            <pc:docMk/>
            <pc:sldMk cId="3814831998" sldId="2075"/>
            <ac:spMk id="2" creationId="{84A0A1E5-B589-270F-0134-465224C54FBC}"/>
          </ac:spMkLst>
        </pc:spChg>
        <pc:spChg chg="mod">
          <ac:chgData name="Emilie Proteau" userId="136e8f52-e1e2-47bf-ab8a-8676cb6d8f54" providerId="ADAL" clId="{2FF1DE81-0B12-42B3-8A61-4591893EE9A9}" dt="2023-05-16T14:17:22.184" v="18" actId="20577"/>
          <ac:spMkLst>
            <pc:docMk/>
            <pc:sldMk cId="3814831998" sldId="2075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8:06.374" v="66" actId="20577"/>
        <pc:sldMkLst>
          <pc:docMk/>
          <pc:sldMk cId="1428508090" sldId="2076"/>
        </pc:sldMkLst>
        <pc:spChg chg="mod">
          <ac:chgData name="Emilie Proteau" userId="136e8f52-e1e2-47bf-ab8a-8676cb6d8f54" providerId="ADAL" clId="{2FF1DE81-0B12-42B3-8A61-4591893EE9A9}" dt="2023-05-16T14:18:06.374" v="66" actId="20577"/>
          <ac:spMkLst>
            <pc:docMk/>
            <pc:sldMk cId="1428508090" sldId="2076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8:01.731" v="62" actId="20577"/>
        <pc:sldMkLst>
          <pc:docMk/>
          <pc:sldMk cId="1623243238" sldId="2077"/>
        </pc:sldMkLst>
        <pc:spChg chg="mod">
          <ac:chgData name="Emilie Proteau" userId="136e8f52-e1e2-47bf-ab8a-8676cb6d8f54" providerId="ADAL" clId="{2FF1DE81-0B12-42B3-8A61-4591893EE9A9}" dt="2023-05-16T14:18:01.731" v="62" actId="20577"/>
          <ac:spMkLst>
            <pc:docMk/>
            <pc:sldMk cId="1623243238" sldId="2077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6:50.239" v="1" actId="20577"/>
        <pc:sldMkLst>
          <pc:docMk/>
          <pc:sldMk cId="2290638080" sldId="2078"/>
        </pc:sldMkLst>
        <pc:spChg chg="mod">
          <ac:chgData name="Emilie Proteau" userId="136e8f52-e1e2-47bf-ab8a-8676cb6d8f54" providerId="ADAL" clId="{2FF1DE81-0B12-42B3-8A61-4591893EE9A9}" dt="2023-05-16T14:16:50.239" v="1" actId="20577"/>
          <ac:spMkLst>
            <pc:docMk/>
            <pc:sldMk cId="2290638080" sldId="2078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7:08.459" v="11" actId="20577"/>
        <pc:sldMkLst>
          <pc:docMk/>
          <pc:sldMk cId="920324926" sldId="2079"/>
        </pc:sldMkLst>
        <pc:spChg chg="mod">
          <ac:chgData name="Emilie Proteau" userId="136e8f52-e1e2-47bf-ab8a-8676cb6d8f54" providerId="ADAL" clId="{2FF1DE81-0B12-42B3-8A61-4591893EE9A9}" dt="2023-05-16T14:17:08.459" v="11" actId="20577"/>
          <ac:spMkLst>
            <pc:docMk/>
            <pc:sldMk cId="920324926" sldId="2079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7:14.803" v="15" actId="20577"/>
        <pc:sldMkLst>
          <pc:docMk/>
          <pc:sldMk cId="1453661374" sldId="2080"/>
        </pc:sldMkLst>
        <pc:spChg chg="mod">
          <ac:chgData name="Emilie Proteau" userId="136e8f52-e1e2-47bf-ab8a-8676cb6d8f54" providerId="ADAL" clId="{2FF1DE81-0B12-42B3-8A61-4591893EE9A9}" dt="2023-05-16T14:17:14.803" v="15" actId="20577"/>
          <ac:spMkLst>
            <pc:docMk/>
            <pc:sldMk cId="1453661374" sldId="2080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7:25.311" v="20" actId="20577"/>
        <pc:sldMkLst>
          <pc:docMk/>
          <pc:sldMk cId="2745719216" sldId="2081"/>
        </pc:sldMkLst>
        <pc:spChg chg="mod">
          <ac:chgData name="Emilie Proteau" userId="136e8f52-e1e2-47bf-ab8a-8676cb6d8f54" providerId="ADAL" clId="{2FF1DE81-0B12-42B3-8A61-4591893EE9A9}" dt="2023-05-16T14:17:25.311" v="20" actId="20577"/>
          <ac:spMkLst>
            <pc:docMk/>
            <pc:sldMk cId="2745719216" sldId="2081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7:28.378" v="22" actId="20577"/>
        <pc:sldMkLst>
          <pc:docMk/>
          <pc:sldMk cId="3197159454" sldId="2082"/>
        </pc:sldMkLst>
        <pc:spChg chg="mod">
          <ac:chgData name="Emilie Proteau" userId="136e8f52-e1e2-47bf-ab8a-8676cb6d8f54" providerId="ADAL" clId="{2FF1DE81-0B12-42B3-8A61-4591893EE9A9}" dt="2023-05-16T14:17:28.378" v="22" actId="20577"/>
          <ac:spMkLst>
            <pc:docMk/>
            <pc:sldMk cId="3197159454" sldId="2082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7:56.943" v="58" actId="20577"/>
        <pc:sldMkLst>
          <pc:docMk/>
          <pc:sldMk cId="3667683339" sldId="2083"/>
        </pc:sldMkLst>
        <pc:spChg chg="mod">
          <ac:chgData name="Emilie Proteau" userId="136e8f52-e1e2-47bf-ab8a-8676cb6d8f54" providerId="ADAL" clId="{2FF1DE81-0B12-42B3-8A61-4591893EE9A9}" dt="2023-05-16T14:17:55.032" v="56" actId="20577"/>
          <ac:spMkLst>
            <pc:docMk/>
            <pc:sldMk cId="3667683339" sldId="2083"/>
            <ac:spMk id="10" creationId="{8F6CDC88-C13D-4B3D-B891-EC00941D0BE3}"/>
          </ac:spMkLst>
        </pc:spChg>
        <pc:spChg chg="mod">
          <ac:chgData name="Emilie Proteau" userId="136e8f52-e1e2-47bf-ab8a-8676cb6d8f54" providerId="ADAL" clId="{2FF1DE81-0B12-42B3-8A61-4591893EE9A9}" dt="2023-05-16T14:17:56.943" v="58" actId="20577"/>
          <ac:spMkLst>
            <pc:docMk/>
            <pc:sldMk cId="3667683339" sldId="2083"/>
            <ac:spMk id="12" creationId="{4131AFF4-8C88-7E64-84B2-AB71BCEC302B}"/>
          </ac:spMkLst>
        </pc:spChg>
      </pc:sldChg>
      <pc:sldChg chg="modSp mod">
        <pc:chgData name="Emilie Proteau" userId="136e8f52-e1e2-47bf-ab8a-8676cb6d8f54" providerId="ADAL" clId="{2FF1DE81-0B12-42B3-8A61-4591893EE9A9}" dt="2023-05-16T14:18:16.151" v="72" actId="20577"/>
        <pc:sldMkLst>
          <pc:docMk/>
          <pc:sldMk cId="81019606" sldId="2084"/>
        </pc:sldMkLst>
        <pc:spChg chg="mod">
          <ac:chgData name="Emilie Proteau" userId="136e8f52-e1e2-47bf-ab8a-8676cb6d8f54" providerId="ADAL" clId="{2FF1DE81-0B12-42B3-8A61-4591893EE9A9}" dt="2023-05-16T14:18:16.151" v="72" actId="20577"/>
          <ac:spMkLst>
            <pc:docMk/>
            <pc:sldMk cId="81019606" sldId="2084"/>
            <ac:spMk id="9" creationId="{78E87EC5-DB12-6549-CC26-3C17218DFA55}"/>
          </ac:spMkLst>
        </pc:spChg>
        <pc:spChg chg="mod">
          <ac:chgData name="Emilie Proteau" userId="136e8f52-e1e2-47bf-ab8a-8676cb6d8f54" providerId="ADAL" clId="{2FF1DE81-0B12-42B3-8A61-4591893EE9A9}" dt="2023-05-16T14:18:14.118" v="70" actId="20577"/>
          <ac:spMkLst>
            <pc:docMk/>
            <pc:sldMk cId="81019606" sldId="2084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8:31.509" v="84" actId="20577"/>
        <pc:sldMkLst>
          <pc:docMk/>
          <pc:sldMk cId="2103691146" sldId="2085"/>
        </pc:sldMkLst>
        <pc:spChg chg="mod">
          <ac:chgData name="Emilie Proteau" userId="136e8f52-e1e2-47bf-ab8a-8676cb6d8f54" providerId="ADAL" clId="{2FF1DE81-0B12-42B3-8A61-4591893EE9A9}" dt="2023-05-16T14:18:28.213" v="80" actId="20577"/>
          <ac:spMkLst>
            <pc:docMk/>
            <pc:sldMk cId="2103691146" sldId="2085"/>
            <ac:spMk id="10" creationId="{8F6CDC88-C13D-4B3D-B891-EC00941D0BE3}"/>
          </ac:spMkLst>
        </pc:spChg>
        <pc:spChg chg="mod">
          <ac:chgData name="Emilie Proteau" userId="136e8f52-e1e2-47bf-ab8a-8676cb6d8f54" providerId="ADAL" clId="{2FF1DE81-0B12-42B3-8A61-4591893EE9A9}" dt="2023-05-16T14:18:31.509" v="84" actId="20577"/>
          <ac:spMkLst>
            <pc:docMk/>
            <pc:sldMk cId="2103691146" sldId="2085"/>
            <ac:spMk id="12" creationId="{F40ADD2A-7289-8EA4-4B1F-82E7472E25C2}"/>
          </ac:spMkLst>
        </pc:spChg>
      </pc:sldChg>
      <pc:sldChg chg="modSp mod">
        <pc:chgData name="Emilie Proteau" userId="136e8f52-e1e2-47bf-ab8a-8676cb6d8f54" providerId="ADAL" clId="{2FF1DE81-0B12-42B3-8A61-4591893EE9A9}" dt="2023-05-16T14:18:43.455" v="90" actId="20577"/>
        <pc:sldMkLst>
          <pc:docMk/>
          <pc:sldMk cId="2148086735" sldId="2086"/>
        </pc:sldMkLst>
        <pc:spChg chg="mod">
          <ac:chgData name="Emilie Proteau" userId="136e8f52-e1e2-47bf-ab8a-8676cb6d8f54" providerId="ADAL" clId="{2FF1DE81-0B12-42B3-8A61-4591893EE9A9}" dt="2023-05-16T14:18:41.589" v="88" actId="20577"/>
          <ac:spMkLst>
            <pc:docMk/>
            <pc:sldMk cId="2148086735" sldId="2086"/>
            <ac:spMk id="10" creationId="{8F6CDC88-C13D-4B3D-B891-EC00941D0BE3}"/>
          </ac:spMkLst>
        </pc:spChg>
        <pc:spChg chg="mod">
          <ac:chgData name="Emilie Proteau" userId="136e8f52-e1e2-47bf-ab8a-8676cb6d8f54" providerId="ADAL" clId="{2FF1DE81-0B12-42B3-8A61-4591893EE9A9}" dt="2023-05-16T14:18:43.455" v="90" actId="20577"/>
          <ac:spMkLst>
            <pc:docMk/>
            <pc:sldMk cId="2148086735" sldId="2086"/>
            <ac:spMk id="11" creationId="{1BB56AB8-B494-1F2B-C0CA-812F35DC46AA}"/>
          </ac:spMkLst>
        </pc:spChg>
      </pc:sldChg>
      <pc:sldChg chg="modSp mod">
        <pc:chgData name="Emilie Proteau" userId="136e8f52-e1e2-47bf-ab8a-8676cb6d8f54" providerId="ADAL" clId="{2FF1DE81-0B12-42B3-8A61-4591893EE9A9}" dt="2023-05-16T14:18:22.008" v="76" actId="20577"/>
        <pc:sldMkLst>
          <pc:docMk/>
          <pc:sldMk cId="663524664" sldId="2087"/>
        </pc:sldMkLst>
        <pc:spChg chg="mod">
          <ac:chgData name="Emilie Proteau" userId="136e8f52-e1e2-47bf-ab8a-8676cb6d8f54" providerId="ADAL" clId="{2FF1DE81-0B12-42B3-8A61-4591893EE9A9}" dt="2023-05-16T14:18:22.008" v="76" actId="20577"/>
          <ac:spMkLst>
            <pc:docMk/>
            <pc:sldMk cId="663524664" sldId="2087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8:55.405" v="102" actId="20577"/>
        <pc:sldMkLst>
          <pc:docMk/>
          <pc:sldMk cId="3490212158" sldId="2088"/>
        </pc:sldMkLst>
        <pc:spChg chg="mod">
          <ac:chgData name="Emilie Proteau" userId="136e8f52-e1e2-47bf-ab8a-8676cb6d8f54" providerId="ADAL" clId="{2FF1DE81-0B12-42B3-8A61-4591893EE9A9}" dt="2023-05-16T14:18:55.405" v="102" actId="20577"/>
          <ac:spMkLst>
            <pc:docMk/>
            <pc:sldMk cId="3490212158" sldId="2088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9:05.944" v="111" actId="20577"/>
        <pc:sldMkLst>
          <pc:docMk/>
          <pc:sldMk cId="4008618853" sldId="2089"/>
        </pc:sldMkLst>
        <pc:spChg chg="mod">
          <ac:chgData name="Emilie Proteau" userId="136e8f52-e1e2-47bf-ab8a-8676cb6d8f54" providerId="ADAL" clId="{2FF1DE81-0B12-42B3-8A61-4591893EE9A9}" dt="2023-05-16T14:19:05.944" v="111" actId="20577"/>
          <ac:spMkLst>
            <pc:docMk/>
            <pc:sldMk cId="4008618853" sldId="2089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9:09.209" v="113" actId="20577"/>
        <pc:sldMkLst>
          <pc:docMk/>
          <pc:sldMk cId="2257499189" sldId="2090"/>
        </pc:sldMkLst>
        <pc:spChg chg="mod">
          <ac:chgData name="Emilie Proteau" userId="136e8f52-e1e2-47bf-ab8a-8676cb6d8f54" providerId="ADAL" clId="{2FF1DE81-0B12-42B3-8A61-4591893EE9A9}" dt="2023-05-16T14:19:09.209" v="113" actId="20577"/>
          <ac:spMkLst>
            <pc:docMk/>
            <pc:sldMk cId="2257499189" sldId="2090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9:15.184" v="114" actId="20577"/>
        <pc:sldMkLst>
          <pc:docMk/>
          <pc:sldMk cId="1319215755" sldId="2091"/>
        </pc:sldMkLst>
        <pc:spChg chg="mod">
          <ac:chgData name="Emilie Proteau" userId="136e8f52-e1e2-47bf-ab8a-8676cb6d8f54" providerId="ADAL" clId="{2FF1DE81-0B12-42B3-8A61-4591893EE9A9}" dt="2023-05-16T14:19:15.184" v="114" actId="20577"/>
          <ac:spMkLst>
            <pc:docMk/>
            <pc:sldMk cId="1319215755" sldId="2091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2FF1DE81-0B12-42B3-8A61-4591893EE9A9}" dt="2023-05-16T14:19:21.395" v="118" actId="20577"/>
        <pc:sldMkLst>
          <pc:docMk/>
          <pc:sldMk cId="375679644" sldId="2092"/>
        </pc:sldMkLst>
        <pc:spChg chg="mod">
          <ac:chgData name="Emilie Proteau" userId="136e8f52-e1e2-47bf-ab8a-8676cb6d8f54" providerId="ADAL" clId="{2FF1DE81-0B12-42B3-8A61-4591893EE9A9}" dt="2023-05-16T14:19:21.395" v="118" actId="20577"/>
          <ac:spMkLst>
            <pc:docMk/>
            <pc:sldMk cId="375679644" sldId="2092"/>
            <ac:spMk id="10" creationId="{8F6CDC88-C13D-4B3D-B891-EC00941D0BE3}"/>
          </ac:spMkLst>
        </pc:spChg>
      </pc:sldChg>
      <pc:sldChg chg="add">
        <pc:chgData name="Emilie Proteau" userId="136e8f52-e1e2-47bf-ab8a-8676cb6d8f54" providerId="ADAL" clId="{2FF1DE81-0B12-42B3-8A61-4591893EE9A9}" dt="2023-05-16T14:21:18.448" v="119"/>
        <pc:sldMkLst>
          <pc:docMk/>
          <pc:sldMk cId="2648149689" sldId="2093"/>
        </pc:sldMkLst>
      </pc:sldChg>
      <pc:sldChg chg="addSp delSp modSp add mod">
        <pc:chgData name="Emilie Proteau" userId="136e8f52-e1e2-47bf-ab8a-8676cb6d8f54" providerId="ADAL" clId="{2FF1DE81-0B12-42B3-8A61-4591893EE9A9}" dt="2023-05-16T14:25:54.920" v="189" actId="1076"/>
        <pc:sldMkLst>
          <pc:docMk/>
          <pc:sldMk cId="4238482913" sldId="2094"/>
        </pc:sldMkLst>
        <pc:spChg chg="mod">
          <ac:chgData name="Emilie Proteau" userId="136e8f52-e1e2-47bf-ab8a-8676cb6d8f54" providerId="ADAL" clId="{2FF1DE81-0B12-42B3-8A61-4591893EE9A9}" dt="2023-05-16T14:25:20.678" v="185" actId="20577"/>
          <ac:spMkLst>
            <pc:docMk/>
            <pc:sldMk cId="4238482913" sldId="2094"/>
            <ac:spMk id="10" creationId="{8F6CDC88-C13D-4B3D-B891-EC00941D0BE3}"/>
          </ac:spMkLst>
        </pc:spChg>
        <pc:picChg chg="add mod">
          <ac:chgData name="Emilie Proteau" userId="136e8f52-e1e2-47bf-ab8a-8676cb6d8f54" providerId="ADAL" clId="{2FF1DE81-0B12-42B3-8A61-4591893EE9A9}" dt="2023-05-16T14:25:54.920" v="189" actId="1076"/>
          <ac:picMkLst>
            <pc:docMk/>
            <pc:sldMk cId="4238482913" sldId="2094"/>
            <ac:picMk id="3" creationId="{23B9F3AC-206F-1F5B-C750-5963A5F04207}"/>
          </ac:picMkLst>
        </pc:picChg>
        <pc:picChg chg="del">
          <ac:chgData name="Emilie Proteau" userId="136e8f52-e1e2-47bf-ab8a-8676cb6d8f54" providerId="ADAL" clId="{2FF1DE81-0B12-42B3-8A61-4591893EE9A9}" dt="2023-05-16T14:25:23.207" v="186" actId="478"/>
          <ac:picMkLst>
            <pc:docMk/>
            <pc:sldMk cId="4238482913" sldId="2094"/>
            <ac:picMk id="7" creationId="{4896E342-873F-583A-3024-637913387DEE}"/>
          </ac:picMkLst>
        </pc:picChg>
      </pc:sldChg>
      <pc:sldChg chg="addSp delSp modSp add del mod">
        <pc:chgData name="Emilie Proteau" userId="136e8f52-e1e2-47bf-ab8a-8676cb6d8f54" providerId="ADAL" clId="{2FF1DE81-0B12-42B3-8A61-4591893EE9A9}" dt="2023-05-16T14:29:26.819" v="306" actId="47"/>
        <pc:sldMkLst>
          <pc:docMk/>
          <pc:sldMk cId="3247365212" sldId="2095"/>
        </pc:sldMkLst>
        <pc:spChg chg="mod">
          <ac:chgData name="Emilie Proteau" userId="136e8f52-e1e2-47bf-ab8a-8676cb6d8f54" providerId="ADAL" clId="{2FF1DE81-0B12-42B3-8A61-4591893EE9A9}" dt="2023-05-16T14:28:39.102" v="296" actId="20577"/>
          <ac:spMkLst>
            <pc:docMk/>
            <pc:sldMk cId="3247365212" sldId="2095"/>
            <ac:spMk id="10" creationId="{8F6CDC88-C13D-4B3D-B891-EC00941D0BE3}"/>
          </ac:spMkLst>
        </pc:spChg>
        <pc:picChg chg="del">
          <ac:chgData name="Emilie Proteau" userId="136e8f52-e1e2-47bf-ab8a-8676cb6d8f54" providerId="ADAL" clId="{2FF1DE81-0B12-42B3-8A61-4591893EE9A9}" dt="2023-05-16T14:27:30.630" v="191" actId="478"/>
          <ac:picMkLst>
            <pc:docMk/>
            <pc:sldMk cId="3247365212" sldId="2095"/>
            <ac:picMk id="3" creationId="{23B9F3AC-206F-1F5B-C750-5963A5F04207}"/>
          </ac:picMkLst>
        </pc:picChg>
        <pc:picChg chg="add mod">
          <ac:chgData name="Emilie Proteau" userId="136e8f52-e1e2-47bf-ab8a-8676cb6d8f54" providerId="ADAL" clId="{2FF1DE81-0B12-42B3-8A61-4591893EE9A9}" dt="2023-05-16T14:28:18.041" v="230" actId="1076"/>
          <ac:picMkLst>
            <pc:docMk/>
            <pc:sldMk cId="3247365212" sldId="2095"/>
            <ac:picMk id="4" creationId="{15821C90-1764-85CD-E163-D3E2C95D60C3}"/>
          </ac:picMkLst>
        </pc:picChg>
      </pc:sldChg>
      <pc:sldChg chg="modSp add mod">
        <pc:chgData name="Emilie Proteau" userId="136e8f52-e1e2-47bf-ab8a-8676cb6d8f54" providerId="ADAL" clId="{2FF1DE81-0B12-42B3-8A61-4591893EE9A9}" dt="2023-05-16T14:30:45.631" v="351" actId="113"/>
        <pc:sldMkLst>
          <pc:docMk/>
          <pc:sldMk cId="2007048304" sldId="2096"/>
        </pc:sldMkLst>
        <pc:spChg chg="mod">
          <ac:chgData name="Emilie Proteau" userId="136e8f52-e1e2-47bf-ab8a-8676cb6d8f54" providerId="ADAL" clId="{2FF1DE81-0B12-42B3-8A61-4591893EE9A9}" dt="2023-05-16T14:30:45.631" v="351" actId="113"/>
          <ac:spMkLst>
            <pc:docMk/>
            <pc:sldMk cId="2007048304" sldId="2096"/>
            <ac:spMk id="10" creationId="{8F6CDC88-C13D-4B3D-B891-EC00941D0BE3}"/>
          </ac:spMkLst>
        </pc:spChg>
      </pc:sldChg>
      <pc:sldChg chg="addSp delSp modSp add mod">
        <pc:chgData name="Emilie Proteau" userId="136e8f52-e1e2-47bf-ab8a-8676cb6d8f54" providerId="ADAL" clId="{2FF1DE81-0B12-42B3-8A61-4591893EE9A9}" dt="2023-05-16T14:30:28.574" v="342" actId="113"/>
        <pc:sldMkLst>
          <pc:docMk/>
          <pc:sldMk cId="2555077420" sldId="2097"/>
        </pc:sldMkLst>
        <pc:spChg chg="mod">
          <ac:chgData name="Emilie Proteau" userId="136e8f52-e1e2-47bf-ab8a-8676cb6d8f54" providerId="ADAL" clId="{2FF1DE81-0B12-42B3-8A61-4591893EE9A9}" dt="2023-05-16T14:30:28.574" v="342" actId="113"/>
          <ac:spMkLst>
            <pc:docMk/>
            <pc:sldMk cId="2555077420" sldId="2097"/>
            <ac:spMk id="10" creationId="{8F6CDC88-C13D-4B3D-B891-EC00941D0BE3}"/>
          </ac:spMkLst>
        </pc:spChg>
        <pc:picChg chg="add mod">
          <ac:chgData name="Emilie Proteau" userId="136e8f52-e1e2-47bf-ab8a-8676cb6d8f54" providerId="ADAL" clId="{2FF1DE81-0B12-42B3-8A61-4591893EE9A9}" dt="2023-05-16T14:29:58.781" v="328" actId="14100"/>
          <ac:picMkLst>
            <pc:docMk/>
            <pc:sldMk cId="2555077420" sldId="2097"/>
            <ac:picMk id="3" creationId="{E23C05AE-4B24-ADC9-8A34-D0FEACFAAFCB}"/>
          </ac:picMkLst>
        </pc:picChg>
        <pc:picChg chg="del">
          <ac:chgData name="Emilie Proteau" userId="136e8f52-e1e2-47bf-ab8a-8676cb6d8f54" providerId="ADAL" clId="{2FF1DE81-0B12-42B3-8A61-4591893EE9A9}" dt="2023-05-16T14:29:34.617" v="308" actId="478"/>
          <ac:picMkLst>
            <pc:docMk/>
            <pc:sldMk cId="2555077420" sldId="2097"/>
            <ac:picMk id="4" creationId="{15821C90-1764-85CD-E163-D3E2C95D60C3}"/>
          </ac:picMkLst>
        </pc:picChg>
        <pc:picChg chg="add mod">
          <ac:chgData name="Emilie Proteau" userId="136e8f52-e1e2-47bf-ab8a-8676cb6d8f54" providerId="ADAL" clId="{2FF1DE81-0B12-42B3-8A61-4591893EE9A9}" dt="2023-05-16T14:30:16.934" v="331" actId="14100"/>
          <ac:picMkLst>
            <pc:docMk/>
            <pc:sldMk cId="2555077420" sldId="2097"/>
            <ac:picMk id="6" creationId="{99D0D06B-597B-EA62-54FD-FF65D9EC76DC}"/>
          </ac:picMkLst>
        </pc:picChg>
      </pc:sldChg>
      <pc:sldChg chg="addSp delSp modSp add mod">
        <pc:chgData name="Emilie Proteau" userId="136e8f52-e1e2-47bf-ab8a-8676cb6d8f54" providerId="ADAL" clId="{2FF1DE81-0B12-42B3-8A61-4591893EE9A9}" dt="2023-05-16T14:32:34.879" v="428" actId="113"/>
        <pc:sldMkLst>
          <pc:docMk/>
          <pc:sldMk cId="859437714" sldId="2098"/>
        </pc:sldMkLst>
        <pc:spChg chg="mod">
          <ac:chgData name="Emilie Proteau" userId="136e8f52-e1e2-47bf-ab8a-8676cb6d8f54" providerId="ADAL" clId="{2FF1DE81-0B12-42B3-8A61-4591893EE9A9}" dt="2023-05-16T14:32:34.879" v="428" actId="113"/>
          <ac:spMkLst>
            <pc:docMk/>
            <pc:sldMk cId="859437714" sldId="2098"/>
            <ac:spMk id="10" creationId="{8F6CDC88-C13D-4B3D-B891-EC00941D0BE3}"/>
          </ac:spMkLst>
        </pc:spChg>
        <pc:picChg chg="del">
          <ac:chgData name="Emilie Proteau" userId="136e8f52-e1e2-47bf-ab8a-8676cb6d8f54" providerId="ADAL" clId="{2FF1DE81-0B12-42B3-8A61-4591893EE9A9}" dt="2023-05-16T14:31:37.938" v="375" actId="478"/>
          <ac:picMkLst>
            <pc:docMk/>
            <pc:sldMk cId="859437714" sldId="2098"/>
            <ac:picMk id="3" creationId="{E3E16919-A340-2E42-73D6-F7125DF5C52B}"/>
          </ac:picMkLst>
        </pc:picChg>
        <pc:picChg chg="del">
          <ac:chgData name="Emilie Proteau" userId="136e8f52-e1e2-47bf-ab8a-8676cb6d8f54" providerId="ADAL" clId="{2FF1DE81-0B12-42B3-8A61-4591893EE9A9}" dt="2023-05-16T14:31:37.053" v="374" actId="478"/>
          <ac:picMkLst>
            <pc:docMk/>
            <pc:sldMk cId="859437714" sldId="2098"/>
            <ac:picMk id="4" creationId="{634407E3-BCE0-E46C-F24A-804A84CAB032}"/>
          </ac:picMkLst>
        </pc:picChg>
        <pc:picChg chg="add mod">
          <ac:chgData name="Emilie Proteau" userId="136e8f52-e1e2-47bf-ab8a-8676cb6d8f54" providerId="ADAL" clId="{2FF1DE81-0B12-42B3-8A61-4591893EE9A9}" dt="2023-05-16T14:32:02.646" v="379" actId="1076"/>
          <ac:picMkLst>
            <pc:docMk/>
            <pc:sldMk cId="859437714" sldId="2098"/>
            <ac:picMk id="5" creationId="{584B714E-A703-AC84-4FF8-9BF8F0ADC8F4}"/>
          </ac:picMkLst>
        </pc:picChg>
      </pc:sldChg>
    </pc:docChg>
  </pc:docChgLst>
  <pc:docChgLst>
    <pc:chgData name="Emilie Proteau" userId="136e8f52-e1e2-47bf-ab8a-8676cb6d8f54" providerId="ADAL" clId="{3F5FC84D-5B78-4C80-9194-C34891DC9A0B}"/>
    <pc:docChg chg="custSel modSld">
      <pc:chgData name="Emilie Proteau" userId="136e8f52-e1e2-47bf-ab8a-8676cb6d8f54" providerId="ADAL" clId="{3F5FC84D-5B78-4C80-9194-C34891DC9A0B}" dt="2022-08-09T15:36:28.638" v="711" actId="478"/>
      <pc:docMkLst>
        <pc:docMk/>
      </pc:docMkLst>
      <pc:sldChg chg="modSp mod">
        <pc:chgData name="Emilie Proteau" userId="136e8f52-e1e2-47bf-ab8a-8676cb6d8f54" providerId="ADAL" clId="{3F5FC84D-5B78-4C80-9194-C34891DC9A0B}" dt="2022-08-09T14:56:08.490" v="25" actId="20577"/>
        <pc:sldMkLst>
          <pc:docMk/>
          <pc:sldMk cId="3948006360" sldId="1962"/>
        </pc:sldMkLst>
        <pc:spChg chg="mod">
          <ac:chgData name="Emilie Proteau" userId="136e8f52-e1e2-47bf-ab8a-8676cb6d8f54" providerId="ADAL" clId="{3F5FC84D-5B78-4C80-9194-C34891DC9A0B}" dt="2022-08-09T14:56:08.490" v="25" actId="20577"/>
          <ac:spMkLst>
            <pc:docMk/>
            <pc:sldMk cId="3948006360" sldId="1962"/>
            <ac:spMk id="2" creationId="{B5E74F8C-9CD7-4587-9768-7AE7DB90BE58}"/>
          </ac:spMkLst>
        </pc:spChg>
      </pc:sldChg>
      <pc:sldChg chg="addSp modSp mod">
        <pc:chgData name="Emilie Proteau" userId="136e8f52-e1e2-47bf-ab8a-8676cb6d8f54" providerId="ADAL" clId="{3F5FC84D-5B78-4C80-9194-C34891DC9A0B}" dt="2022-08-09T15:28:41.760" v="136" actId="207"/>
        <pc:sldMkLst>
          <pc:docMk/>
          <pc:sldMk cId="2708939150" sldId="2066"/>
        </pc:sldMkLst>
        <pc:spChg chg="add mod">
          <ac:chgData name="Emilie Proteau" userId="136e8f52-e1e2-47bf-ab8a-8676cb6d8f54" providerId="ADAL" clId="{3F5FC84D-5B78-4C80-9194-C34891DC9A0B}" dt="2022-08-09T15:28:41.760" v="136" actId="207"/>
          <ac:spMkLst>
            <pc:docMk/>
            <pc:sldMk cId="2708939150" sldId="2066"/>
            <ac:spMk id="2" creationId="{3E6EDEFA-F824-EF17-28E9-2F07200795AA}"/>
          </ac:spMkLst>
        </pc:spChg>
      </pc:sldChg>
      <pc:sldChg chg="modSp mod">
        <pc:chgData name="Emilie Proteau" userId="136e8f52-e1e2-47bf-ab8a-8676cb6d8f54" providerId="ADAL" clId="{3F5FC84D-5B78-4C80-9194-C34891DC9A0B}" dt="2022-08-09T15:27:12.059" v="58" actId="20577"/>
        <pc:sldMkLst>
          <pc:docMk/>
          <pc:sldMk cId="2085197368" sldId="2067"/>
        </pc:sldMkLst>
        <pc:spChg chg="mod">
          <ac:chgData name="Emilie Proteau" userId="136e8f52-e1e2-47bf-ab8a-8676cb6d8f54" providerId="ADAL" clId="{3F5FC84D-5B78-4C80-9194-C34891DC9A0B}" dt="2022-08-09T15:27:12.059" v="58" actId="20577"/>
          <ac:spMkLst>
            <pc:docMk/>
            <pc:sldMk cId="2085197368" sldId="2067"/>
            <ac:spMk id="10" creationId="{8F6CDC88-C13D-4B3D-B891-EC00941D0BE3}"/>
          </ac:spMkLst>
        </pc:spChg>
      </pc:sldChg>
      <pc:sldChg chg="addSp modSp">
        <pc:chgData name="Emilie Proteau" userId="136e8f52-e1e2-47bf-ab8a-8676cb6d8f54" providerId="ADAL" clId="{3F5FC84D-5B78-4C80-9194-C34891DC9A0B}" dt="2022-08-09T15:29:43.880" v="226"/>
        <pc:sldMkLst>
          <pc:docMk/>
          <pc:sldMk cId="1436040774" sldId="2068"/>
        </pc:sldMkLst>
        <pc:spChg chg="add mod">
          <ac:chgData name="Emilie Proteau" userId="136e8f52-e1e2-47bf-ab8a-8676cb6d8f54" providerId="ADAL" clId="{3F5FC84D-5B78-4C80-9194-C34891DC9A0B}" dt="2022-08-09T15:29:43.880" v="226"/>
          <ac:spMkLst>
            <pc:docMk/>
            <pc:sldMk cId="1436040774" sldId="2068"/>
            <ac:spMk id="6" creationId="{075B905D-A199-6CCB-F1CE-BCB2F54407A8}"/>
          </ac:spMkLst>
        </pc:spChg>
      </pc:sldChg>
      <pc:sldChg chg="addSp modSp mod">
        <pc:chgData name="Emilie Proteau" userId="136e8f52-e1e2-47bf-ab8a-8676cb6d8f54" providerId="ADAL" clId="{3F5FC84D-5B78-4C80-9194-C34891DC9A0B}" dt="2022-08-09T15:31:14.905" v="500" actId="14100"/>
        <pc:sldMkLst>
          <pc:docMk/>
          <pc:sldMk cId="2198769035" sldId="2069"/>
        </pc:sldMkLst>
        <pc:spChg chg="add mod">
          <ac:chgData name="Emilie Proteau" userId="136e8f52-e1e2-47bf-ab8a-8676cb6d8f54" providerId="ADAL" clId="{3F5FC84D-5B78-4C80-9194-C34891DC9A0B}" dt="2022-08-09T15:31:14.905" v="500" actId="14100"/>
          <ac:spMkLst>
            <pc:docMk/>
            <pc:sldMk cId="2198769035" sldId="2069"/>
            <ac:spMk id="6" creationId="{D33657E9-1051-A3F9-3C98-D701D4F40109}"/>
          </ac:spMkLst>
        </pc:spChg>
      </pc:sldChg>
      <pc:sldChg chg="addSp delSp modSp mod">
        <pc:chgData name="Emilie Proteau" userId="136e8f52-e1e2-47bf-ab8a-8676cb6d8f54" providerId="ADAL" clId="{3F5FC84D-5B78-4C80-9194-C34891DC9A0B}" dt="2022-08-09T15:36:00.240" v="709" actId="1037"/>
        <pc:sldMkLst>
          <pc:docMk/>
          <pc:sldMk cId="2713438082" sldId="2070"/>
        </pc:sldMkLst>
        <pc:spChg chg="add mod">
          <ac:chgData name="Emilie Proteau" userId="136e8f52-e1e2-47bf-ab8a-8676cb6d8f54" providerId="ADAL" clId="{3F5FC84D-5B78-4C80-9194-C34891DC9A0B}" dt="2022-08-09T15:36:00.240" v="709" actId="1037"/>
          <ac:spMkLst>
            <pc:docMk/>
            <pc:sldMk cId="2713438082" sldId="2070"/>
            <ac:spMk id="8" creationId="{4BFF63EF-D6C2-9B1A-3A35-429C222AEC79}"/>
          </ac:spMkLst>
        </pc:spChg>
        <pc:spChg chg="mod">
          <ac:chgData name="Emilie Proteau" userId="136e8f52-e1e2-47bf-ab8a-8676cb6d8f54" providerId="ADAL" clId="{3F5FC84D-5B78-4C80-9194-C34891DC9A0B}" dt="2022-08-09T14:56:31.351" v="27" actId="20577"/>
          <ac:spMkLst>
            <pc:docMk/>
            <pc:sldMk cId="2713438082" sldId="2070"/>
            <ac:spMk id="10" creationId="{8F6CDC88-C13D-4B3D-B891-EC00941D0BE3}"/>
          </ac:spMkLst>
        </pc:spChg>
        <pc:picChg chg="del">
          <ac:chgData name="Emilie Proteau" userId="136e8f52-e1e2-47bf-ab8a-8676cb6d8f54" providerId="ADAL" clId="{3F5FC84D-5B78-4C80-9194-C34891DC9A0B}" dt="2022-08-09T14:56:28.677" v="26" actId="478"/>
          <ac:picMkLst>
            <pc:docMk/>
            <pc:sldMk cId="2713438082" sldId="2070"/>
            <ac:picMk id="3" creationId="{98C93119-3EAB-A4B1-9363-BF1BFBB044E7}"/>
          </ac:picMkLst>
        </pc:picChg>
        <pc:picChg chg="add del mod">
          <ac:chgData name="Emilie Proteau" userId="136e8f52-e1e2-47bf-ab8a-8676cb6d8f54" providerId="ADAL" clId="{3F5FC84D-5B78-4C80-9194-C34891DC9A0B}" dt="2022-08-09T14:59:22.479" v="47" actId="478"/>
          <ac:picMkLst>
            <pc:docMk/>
            <pc:sldMk cId="2713438082" sldId="2070"/>
            <ac:picMk id="4" creationId="{B99F50F5-7C44-1B31-F7E0-C47D441278C2}"/>
          </ac:picMkLst>
        </pc:picChg>
        <pc:picChg chg="del">
          <ac:chgData name="Emilie Proteau" userId="136e8f52-e1e2-47bf-ab8a-8676cb6d8f54" providerId="ADAL" clId="{3F5FC84D-5B78-4C80-9194-C34891DC9A0B}" dt="2022-08-09T14:56:28.677" v="26" actId="478"/>
          <ac:picMkLst>
            <pc:docMk/>
            <pc:sldMk cId="2713438082" sldId="2070"/>
            <ac:picMk id="5" creationId="{9E70B86E-810E-5EA0-BA12-250DFDA0236C}"/>
          </ac:picMkLst>
        </pc:picChg>
        <pc:picChg chg="add mod">
          <ac:chgData name="Emilie Proteau" userId="136e8f52-e1e2-47bf-ab8a-8676cb6d8f54" providerId="ADAL" clId="{3F5FC84D-5B78-4C80-9194-C34891DC9A0B}" dt="2022-08-09T15:36:00.240" v="709" actId="1037"/>
          <ac:picMkLst>
            <pc:docMk/>
            <pc:sldMk cId="2713438082" sldId="2070"/>
            <ac:picMk id="7" creationId="{0CF062EF-D4E4-E42D-660D-EFFE5B36AF53}"/>
          </ac:picMkLst>
        </pc:picChg>
        <pc:picChg chg="add mod">
          <ac:chgData name="Emilie Proteau" userId="136e8f52-e1e2-47bf-ab8a-8676cb6d8f54" providerId="ADAL" clId="{3F5FC84D-5B78-4C80-9194-C34891DC9A0B}" dt="2022-08-09T15:36:00.240" v="709" actId="1037"/>
          <ac:picMkLst>
            <pc:docMk/>
            <pc:sldMk cId="2713438082" sldId="2070"/>
            <ac:picMk id="9" creationId="{36C2E76A-5A8F-1D01-9487-8F0BCEAC55F0}"/>
          </ac:picMkLst>
        </pc:picChg>
      </pc:sldChg>
      <pc:sldChg chg="addSp delSp modSp mod">
        <pc:chgData name="Emilie Proteau" userId="136e8f52-e1e2-47bf-ab8a-8676cb6d8f54" providerId="ADAL" clId="{3F5FC84D-5B78-4C80-9194-C34891DC9A0B}" dt="2022-08-09T15:32:13.238" v="548" actId="20577"/>
        <pc:sldMkLst>
          <pc:docMk/>
          <pc:sldMk cId="421045109" sldId="2071"/>
        </pc:sldMkLst>
        <pc:spChg chg="add mod">
          <ac:chgData name="Emilie Proteau" userId="136e8f52-e1e2-47bf-ab8a-8676cb6d8f54" providerId="ADAL" clId="{3F5FC84D-5B78-4C80-9194-C34891DC9A0B}" dt="2022-08-09T15:32:13.238" v="548" actId="20577"/>
          <ac:spMkLst>
            <pc:docMk/>
            <pc:sldMk cId="421045109" sldId="2071"/>
            <ac:spMk id="7" creationId="{F8C9F1C6-2AD3-228D-1C91-9D5373C37335}"/>
          </ac:spMkLst>
        </pc:spChg>
        <pc:spChg chg="mod">
          <ac:chgData name="Emilie Proteau" userId="136e8f52-e1e2-47bf-ab8a-8676cb6d8f54" providerId="ADAL" clId="{3F5FC84D-5B78-4C80-9194-C34891DC9A0B}" dt="2022-08-09T14:57:12.794" v="30" actId="20577"/>
          <ac:spMkLst>
            <pc:docMk/>
            <pc:sldMk cId="421045109" sldId="2071"/>
            <ac:spMk id="10" creationId="{8F6CDC88-C13D-4B3D-B891-EC00941D0BE3}"/>
          </ac:spMkLst>
        </pc:spChg>
        <pc:picChg chg="add mod">
          <ac:chgData name="Emilie Proteau" userId="136e8f52-e1e2-47bf-ab8a-8676cb6d8f54" providerId="ADAL" clId="{3F5FC84D-5B78-4C80-9194-C34891DC9A0B}" dt="2022-08-09T14:58:01.645" v="43" actId="1076"/>
          <ac:picMkLst>
            <pc:docMk/>
            <pc:sldMk cId="421045109" sldId="2071"/>
            <ac:picMk id="3" creationId="{F03B1752-5D72-FC66-A241-3AE40FC477CA}"/>
          </ac:picMkLst>
        </pc:picChg>
        <pc:picChg chg="add mod">
          <ac:chgData name="Emilie Proteau" userId="136e8f52-e1e2-47bf-ab8a-8676cb6d8f54" providerId="ADAL" clId="{3F5FC84D-5B78-4C80-9194-C34891DC9A0B}" dt="2022-08-09T14:58:01.645" v="43" actId="1076"/>
          <ac:picMkLst>
            <pc:docMk/>
            <pc:sldMk cId="421045109" sldId="2071"/>
            <ac:picMk id="5" creationId="{31C9D999-1F87-423A-2476-D7B81D0238A0}"/>
          </ac:picMkLst>
        </pc:picChg>
        <pc:picChg chg="del">
          <ac:chgData name="Emilie Proteau" userId="136e8f52-e1e2-47bf-ab8a-8676cb6d8f54" providerId="ADAL" clId="{3F5FC84D-5B78-4C80-9194-C34891DC9A0B}" dt="2022-08-09T14:57:10.341" v="29" actId="478"/>
          <ac:picMkLst>
            <pc:docMk/>
            <pc:sldMk cId="421045109" sldId="2071"/>
            <ac:picMk id="6" creationId="{D25D7885-6B1A-54E4-98E2-B72A56134A2D}"/>
          </ac:picMkLst>
        </pc:picChg>
        <pc:picChg chg="del">
          <ac:chgData name="Emilie Proteau" userId="136e8f52-e1e2-47bf-ab8a-8676cb6d8f54" providerId="ADAL" clId="{3F5FC84D-5B78-4C80-9194-C34891DC9A0B}" dt="2022-08-09T14:57:08.681" v="28" actId="478"/>
          <ac:picMkLst>
            <pc:docMk/>
            <pc:sldMk cId="421045109" sldId="2071"/>
            <ac:picMk id="8" creationId="{B3BE3A4F-7104-1CAE-95C3-077B177D87BB}"/>
          </ac:picMkLst>
        </pc:picChg>
      </pc:sldChg>
      <pc:sldChg chg="modSp mod">
        <pc:chgData name="Emilie Proteau" userId="136e8f52-e1e2-47bf-ab8a-8676cb6d8f54" providerId="ADAL" clId="{3F5FC84D-5B78-4C80-9194-C34891DC9A0B}" dt="2022-08-09T15:32:26.582" v="549" actId="1076"/>
        <pc:sldMkLst>
          <pc:docMk/>
          <pc:sldMk cId="263836238" sldId="2072"/>
        </pc:sldMkLst>
        <pc:spChg chg="mod">
          <ac:chgData name="Emilie Proteau" userId="136e8f52-e1e2-47bf-ab8a-8676cb6d8f54" providerId="ADAL" clId="{3F5FC84D-5B78-4C80-9194-C34891DC9A0B}" dt="2022-08-09T15:31:32.397" v="514" actId="207"/>
          <ac:spMkLst>
            <pc:docMk/>
            <pc:sldMk cId="263836238" sldId="2072"/>
            <ac:spMk id="10" creationId="{8F6CDC88-C13D-4B3D-B891-EC00941D0BE3}"/>
          </ac:spMkLst>
        </pc:spChg>
        <pc:picChg chg="mod">
          <ac:chgData name="Emilie Proteau" userId="136e8f52-e1e2-47bf-ab8a-8676cb6d8f54" providerId="ADAL" clId="{3F5FC84D-5B78-4C80-9194-C34891DC9A0B}" dt="2022-08-09T15:32:26.582" v="549" actId="1076"/>
          <ac:picMkLst>
            <pc:docMk/>
            <pc:sldMk cId="263836238" sldId="2072"/>
            <ac:picMk id="4" creationId="{9C716E60-234F-0CE5-2354-D718587322B4}"/>
          </ac:picMkLst>
        </pc:picChg>
      </pc:sldChg>
      <pc:sldChg chg="modSp mod">
        <pc:chgData name="Emilie Proteau" userId="136e8f52-e1e2-47bf-ab8a-8676cb6d8f54" providerId="ADAL" clId="{3F5FC84D-5B78-4C80-9194-C34891DC9A0B}" dt="2022-08-09T15:28:49.954" v="137" actId="207"/>
        <pc:sldMkLst>
          <pc:docMk/>
          <pc:sldMk cId="3273168015" sldId="2074"/>
        </pc:sldMkLst>
        <pc:spChg chg="mod">
          <ac:chgData name="Emilie Proteau" userId="136e8f52-e1e2-47bf-ab8a-8676cb6d8f54" providerId="ADAL" clId="{3F5FC84D-5B78-4C80-9194-C34891DC9A0B}" dt="2022-08-09T15:27:50.408" v="87" actId="20577"/>
          <ac:spMkLst>
            <pc:docMk/>
            <pc:sldMk cId="3273168015" sldId="2074"/>
            <ac:spMk id="19" creationId="{EBE134C3-0D7A-7DDD-9335-BCC75B78D2BF}"/>
          </ac:spMkLst>
        </pc:spChg>
        <pc:spChg chg="mod">
          <ac:chgData name="Emilie Proteau" userId="136e8f52-e1e2-47bf-ab8a-8676cb6d8f54" providerId="ADAL" clId="{3F5FC84D-5B78-4C80-9194-C34891DC9A0B}" dt="2022-08-09T15:28:49.954" v="137" actId="207"/>
          <ac:spMkLst>
            <pc:docMk/>
            <pc:sldMk cId="3273168015" sldId="2074"/>
            <ac:spMk id="20" creationId="{2C641B01-E56E-3F1F-DA5E-79BAEE3F60D9}"/>
          </ac:spMkLst>
        </pc:spChg>
        <pc:spChg chg="mod">
          <ac:chgData name="Emilie Proteau" userId="136e8f52-e1e2-47bf-ab8a-8676cb6d8f54" providerId="ADAL" clId="{3F5FC84D-5B78-4C80-9194-C34891DC9A0B}" dt="2022-08-09T15:27:46.728" v="81" actId="20577"/>
          <ac:spMkLst>
            <pc:docMk/>
            <pc:sldMk cId="3273168015" sldId="2074"/>
            <ac:spMk id="23" creationId="{AAD3782B-4F26-F99E-65DF-9E30B7093389}"/>
          </ac:spMkLst>
        </pc:spChg>
        <pc:spChg chg="mod">
          <ac:chgData name="Emilie Proteau" userId="136e8f52-e1e2-47bf-ab8a-8676cb6d8f54" providerId="ADAL" clId="{3F5FC84D-5B78-4C80-9194-C34891DC9A0B}" dt="2022-08-09T15:27:44.092" v="77" actId="20577"/>
          <ac:spMkLst>
            <pc:docMk/>
            <pc:sldMk cId="3273168015" sldId="2074"/>
            <ac:spMk id="26" creationId="{80C2BFE6-F242-FC2D-3152-0D472CF5CBAD}"/>
          </ac:spMkLst>
        </pc:spChg>
      </pc:sldChg>
      <pc:sldChg chg="modSp mod">
        <pc:chgData name="Emilie Proteau" userId="136e8f52-e1e2-47bf-ab8a-8676cb6d8f54" providerId="ADAL" clId="{3F5FC84D-5B78-4C80-9194-C34891DC9A0B}" dt="2022-08-09T15:28:13.635" v="107" actId="20577"/>
        <pc:sldMkLst>
          <pc:docMk/>
          <pc:sldMk cId="1623243238" sldId="2077"/>
        </pc:sldMkLst>
        <pc:spChg chg="mod">
          <ac:chgData name="Emilie Proteau" userId="136e8f52-e1e2-47bf-ab8a-8676cb6d8f54" providerId="ADAL" clId="{3F5FC84D-5B78-4C80-9194-C34891DC9A0B}" dt="2022-08-09T15:28:13.635" v="107" actId="20577"/>
          <ac:spMkLst>
            <pc:docMk/>
            <pc:sldMk cId="1623243238" sldId="2077"/>
            <ac:spMk id="10" creationId="{8F6CDC88-C13D-4B3D-B891-EC00941D0BE3}"/>
          </ac:spMkLst>
        </pc:spChg>
      </pc:sldChg>
      <pc:sldChg chg="modSp mod">
        <pc:chgData name="Emilie Proteau" userId="136e8f52-e1e2-47bf-ab8a-8676cb6d8f54" providerId="ADAL" clId="{3F5FC84D-5B78-4C80-9194-C34891DC9A0B}" dt="2022-08-09T15:27:18.497" v="66" actId="20577"/>
        <pc:sldMkLst>
          <pc:docMk/>
          <pc:sldMk cId="1453661374" sldId="2080"/>
        </pc:sldMkLst>
        <pc:spChg chg="mod">
          <ac:chgData name="Emilie Proteau" userId="136e8f52-e1e2-47bf-ab8a-8676cb6d8f54" providerId="ADAL" clId="{3F5FC84D-5B78-4C80-9194-C34891DC9A0B}" dt="2022-08-09T15:27:18.497" v="66" actId="20577"/>
          <ac:spMkLst>
            <pc:docMk/>
            <pc:sldMk cId="1453661374" sldId="2080"/>
            <ac:spMk id="10" creationId="{8F6CDC88-C13D-4B3D-B891-EC00941D0BE3}"/>
          </ac:spMkLst>
        </pc:spChg>
      </pc:sldChg>
      <pc:sldChg chg="delSp mod">
        <pc:chgData name="Emilie Proteau" userId="136e8f52-e1e2-47bf-ab8a-8676cb6d8f54" providerId="ADAL" clId="{3F5FC84D-5B78-4C80-9194-C34891DC9A0B}" dt="2022-08-09T15:36:22.621" v="710" actId="478"/>
        <pc:sldMkLst>
          <pc:docMk/>
          <pc:sldMk cId="2745719216" sldId="2081"/>
        </pc:sldMkLst>
        <pc:spChg chg="del">
          <ac:chgData name="Emilie Proteau" userId="136e8f52-e1e2-47bf-ab8a-8676cb6d8f54" providerId="ADAL" clId="{3F5FC84D-5B78-4C80-9194-C34891DC9A0B}" dt="2022-08-09T15:36:22.621" v="710" actId="478"/>
          <ac:spMkLst>
            <pc:docMk/>
            <pc:sldMk cId="2745719216" sldId="2081"/>
            <ac:spMk id="9" creationId="{9A5B4969-B9E1-FD9A-5383-0E6587491F21}"/>
          </ac:spMkLst>
        </pc:spChg>
      </pc:sldChg>
      <pc:sldChg chg="delSp mod">
        <pc:chgData name="Emilie Proteau" userId="136e8f52-e1e2-47bf-ab8a-8676cb6d8f54" providerId="ADAL" clId="{3F5FC84D-5B78-4C80-9194-C34891DC9A0B}" dt="2022-08-09T15:36:28.638" v="711" actId="478"/>
        <pc:sldMkLst>
          <pc:docMk/>
          <pc:sldMk cId="3197159454" sldId="2082"/>
        </pc:sldMkLst>
        <pc:spChg chg="del">
          <ac:chgData name="Emilie Proteau" userId="136e8f52-e1e2-47bf-ab8a-8676cb6d8f54" providerId="ADAL" clId="{3F5FC84D-5B78-4C80-9194-C34891DC9A0B}" dt="2022-08-09T15:36:28.638" v="711" actId="478"/>
          <ac:spMkLst>
            <pc:docMk/>
            <pc:sldMk cId="3197159454" sldId="2082"/>
            <ac:spMk id="6" creationId="{5541C7EA-6A5A-D334-698F-9B9B9179EB8A}"/>
          </ac:spMkLst>
        </pc:spChg>
      </pc:sldChg>
      <pc:sldChg chg="modSp mod">
        <pc:chgData name="Emilie Proteau" userId="136e8f52-e1e2-47bf-ab8a-8676cb6d8f54" providerId="ADAL" clId="{3F5FC84D-5B78-4C80-9194-C34891DC9A0B}" dt="2022-08-09T15:28:05.225" v="99" actId="20577"/>
        <pc:sldMkLst>
          <pc:docMk/>
          <pc:sldMk cId="3667683339" sldId="2083"/>
        </pc:sldMkLst>
        <pc:spChg chg="mod">
          <ac:chgData name="Emilie Proteau" userId="136e8f52-e1e2-47bf-ab8a-8676cb6d8f54" providerId="ADAL" clId="{3F5FC84D-5B78-4C80-9194-C34891DC9A0B}" dt="2022-08-09T15:28:01.949" v="95" actId="20577"/>
          <ac:spMkLst>
            <pc:docMk/>
            <pc:sldMk cId="3667683339" sldId="2083"/>
            <ac:spMk id="10" creationId="{8F6CDC88-C13D-4B3D-B891-EC00941D0BE3}"/>
          </ac:spMkLst>
        </pc:spChg>
        <pc:spChg chg="mod">
          <ac:chgData name="Emilie Proteau" userId="136e8f52-e1e2-47bf-ab8a-8676cb6d8f54" providerId="ADAL" clId="{3F5FC84D-5B78-4C80-9194-C34891DC9A0B}" dt="2022-08-09T15:28:05.225" v="99" actId="20577"/>
          <ac:spMkLst>
            <pc:docMk/>
            <pc:sldMk cId="3667683339" sldId="2083"/>
            <ac:spMk id="12" creationId="{4131AFF4-8C88-7E64-84B2-AB71BCEC302B}"/>
          </ac:spMkLst>
        </pc:spChg>
      </pc:sldChg>
      <pc:sldChg chg="addSp modSp mod">
        <pc:chgData name="Emilie Proteau" userId="136e8f52-e1e2-47bf-ab8a-8676cb6d8f54" providerId="ADAL" clId="{3F5FC84D-5B78-4C80-9194-C34891DC9A0B}" dt="2022-08-09T15:29:39.580" v="225" actId="207"/>
        <pc:sldMkLst>
          <pc:docMk/>
          <pc:sldMk cId="81019606" sldId="2084"/>
        </pc:sldMkLst>
        <pc:spChg chg="mod">
          <ac:chgData name="Emilie Proteau" userId="136e8f52-e1e2-47bf-ab8a-8676cb6d8f54" providerId="ADAL" clId="{3F5FC84D-5B78-4C80-9194-C34891DC9A0B}" dt="2022-08-09T15:29:39.580" v="225" actId="207"/>
          <ac:spMkLst>
            <pc:docMk/>
            <pc:sldMk cId="81019606" sldId="2084"/>
            <ac:spMk id="9" creationId="{78E87EC5-DB12-6549-CC26-3C17218DFA55}"/>
          </ac:spMkLst>
        </pc:spChg>
        <pc:spChg chg="add mod">
          <ac:chgData name="Emilie Proteau" userId="136e8f52-e1e2-47bf-ab8a-8676cb6d8f54" providerId="ADAL" clId="{3F5FC84D-5B78-4C80-9194-C34891DC9A0B}" dt="2022-08-09T15:29:08.621" v="158" actId="20577"/>
          <ac:spMkLst>
            <pc:docMk/>
            <pc:sldMk cId="81019606" sldId="2084"/>
            <ac:spMk id="12" creationId="{8B363F05-EA44-3D5D-BE15-38F3EE6A2EA1}"/>
          </ac:spMkLst>
        </pc:spChg>
      </pc:sldChg>
      <pc:sldChg chg="addSp modSp mod">
        <pc:chgData name="Emilie Proteau" userId="136e8f52-e1e2-47bf-ab8a-8676cb6d8f54" providerId="ADAL" clId="{3F5FC84D-5B78-4C80-9194-C34891DC9A0B}" dt="2022-08-09T15:29:54.628" v="247" actId="20577"/>
        <pc:sldMkLst>
          <pc:docMk/>
          <pc:sldMk cId="2103691146" sldId="2085"/>
        </pc:sldMkLst>
        <pc:spChg chg="add mod">
          <ac:chgData name="Emilie Proteau" userId="136e8f52-e1e2-47bf-ab8a-8676cb6d8f54" providerId="ADAL" clId="{3F5FC84D-5B78-4C80-9194-C34891DC9A0B}" dt="2022-08-09T15:29:54.628" v="247" actId="20577"/>
          <ac:spMkLst>
            <pc:docMk/>
            <pc:sldMk cId="2103691146" sldId="2085"/>
            <ac:spMk id="9" creationId="{35134E16-C1D5-26DA-51E3-E2AB42D5EEA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16/05/2023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848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3106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4860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655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2482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19463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2443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5595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316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5581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079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67054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72295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595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59780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40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63939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35409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8483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33358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762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1564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76531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3601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7260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7516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6389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674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005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4425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5989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16/05/2023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4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793653" y="2794624"/>
            <a:ext cx="6341993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FOIRE AUX VINS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2022</a:t>
            </a:r>
          </a:p>
          <a:p>
            <a:pPr algn="ctr"/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006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Affiche A4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E80587-C4EF-26B2-2933-965522555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084" y="1346383"/>
            <a:ext cx="3549832" cy="505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31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Totem 50*50 cm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B01E8AC-2363-EE82-F328-C8F4E6ABD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905" y="1704776"/>
            <a:ext cx="4597636" cy="45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19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RV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E04A52E-E84E-F2C4-B885-DE6C8045A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2038" y="1533721"/>
            <a:ext cx="2991004" cy="50121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04AB2B8-DCCE-9529-FCE7-A84CE21894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7961" y="1533721"/>
            <a:ext cx="2991004" cy="503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59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2658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 :</a:t>
            </a:r>
          </a:p>
          <a:p>
            <a:pPr marL="0" indent="0">
              <a:buNone/>
            </a:pPr>
            <a:endParaRPr lang="fr-FR" sz="1800" b="1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solidFill>
                <a:srgbClr val="FF000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 descr="Une image contenant texte, livre, en bois&#10;&#10;Description générée automatiquement">
            <a:extLst>
              <a:ext uri="{FF2B5EF4-FFF2-40B4-BE49-F238E27FC236}">
                <a16:creationId xmlns:a16="http://schemas.microsoft.com/office/drawing/2014/main" id="{802D820D-2BAE-220F-AC6E-FE0592486C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39" y="2139505"/>
            <a:ext cx="1954030" cy="195403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EE191D2-2E4C-97C3-8509-9FB7C409C9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39" y="4576630"/>
            <a:ext cx="1975783" cy="197578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00F838-258E-81FA-7C0F-A1BECEA094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236" y="2203928"/>
            <a:ext cx="2446023" cy="434848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4F65B597-1BA4-C374-CAC9-7575B932A6B8}"/>
              </a:ext>
            </a:extLst>
          </p:cNvPr>
          <p:cNvSpPr txBox="1"/>
          <p:nvPr/>
        </p:nvSpPr>
        <p:spPr>
          <a:xfrm>
            <a:off x="911473" y="1772971"/>
            <a:ext cx="2190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Post Insta/FB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BE134C3-0D7A-7DDD-9335-BCC75B78D2BF}"/>
              </a:ext>
            </a:extLst>
          </p:cNvPr>
          <p:cNvSpPr txBox="1"/>
          <p:nvPr/>
        </p:nvSpPr>
        <p:spPr>
          <a:xfrm>
            <a:off x="927389" y="4204951"/>
            <a:ext cx="2642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Post Insta/FB offre </a:t>
            </a:r>
            <a:r>
              <a:rPr lang="fr-FR" sz="1800" dirty="0">
                <a:solidFill>
                  <a:srgbClr val="0070C0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C641B01-E56E-3F1F-DA5E-79BAEE3F60D9}"/>
              </a:ext>
            </a:extLst>
          </p:cNvPr>
          <p:cNvSpPr txBox="1"/>
          <p:nvPr/>
        </p:nvSpPr>
        <p:spPr>
          <a:xfrm>
            <a:off x="3936020" y="1549961"/>
            <a:ext cx="34642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Story Insta/FB </a:t>
            </a:r>
            <a:r>
              <a:rPr lang="fr-FR" sz="1800" dirty="0">
                <a:solidFill>
                  <a:srgbClr val="0070C0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r>
              <a:rPr lang="fr-FR" dirty="0">
                <a:solidFill>
                  <a:srgbClr val="0070C0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 version animée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5C57FB7-7436-0F37-03FF-557F6475E6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891" y="4353905"/>
            <a:ext cx="3909389" cy="2202849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AAD3782B-4F26-F99E-65DF-9E30B7093389}"/>
              </a:ext>
            </a:extLst>
          </p:cNvPr>
          <p:cNvSpPr txBox="1"/>
          <p:nvPr/>
        </p:nvSpPr>
        <p:spPr>
          <a:xfrm>
            <a:off x="7475891" y="3973909"/>
            <a:ext cx="2642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Twitter </a:t>
            </a:r>
            <a:r>
              <a:rPr lang="fr-FR" sz="1800" dirty="0">
                <a:solidFill>
                  <a:srgbClr val="0070C0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140A71AF-93FB-8963-E91E-4428E51817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685" y="2156987"/>
            <a:ext cx="2655107" cy="1633912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80C2BFE6-F242-FC2D-3152-0D472CF5CBAD}"/>
              </a:ext>
            </a:extLst>
          </p:cNvPr>
          <p:cNvSpPr txBox="1"/>
          <p:nvPr/>
        </p:nvSpPr>
        <p:spPr>
          <a:xfrm>
            <a:off x="7475891" y="1792207"/>
            <a:ext cx="2642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LinkedIn </a:t>
            </a:r>
            <a:r>
              <a:rPr lang="fr-FR" sz="1800" dirty="0">
                <a:solidFill>
                  <a:srgbClr val="0070C0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73168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2658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fr-FR" sz="18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Ecran digital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E1EBB38-51F0-1E0E-F892-6684111826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74" y="2210243"/>
            <a:ext cx="2190750" cy="41910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131AFF4-8C88-7E64-84B2-AB71BCEC302B}"/>
              </a:ext>
            </a:extLst>
          </p:cNvPr>
          <p:cNvSpPr txBox="1"/>
          <p:nvPr/>
        </p:nvSpPr>
        <p:spPr>
          <a:xfrm>
            <a:off x="7073974" y="1577263"/>
            <a:ext cx="3585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Site drive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Bannière 1 case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3BAC604-5A09-674D-54CD-30CFBC7EB6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348" y="1946595"/>
            <a:ext cx="2476018" cy="441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683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608930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E-mail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2CC1317-3C7C-8725-EE22-F131428504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761" y="1230084"/>
            <a:ext cx="1836478" cy="562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243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8393767" cy="2631676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relance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E-mail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 algn="ctr">
              <a:buNone/>
            </a:pPr>
            <a:endParaRPr lang="fr-FR" sz="14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0C439DA-ED38-0661-B4B8-A535EFC9AE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761" y="1230087"/>
            <a:ext cx="1836477" cy="562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08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2658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#2 LIVE DEGUSTATION MON PETIT CAVISTE – phase teasing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Site instit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Bannière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homepage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33DBB3-17C4-C2E5-CDD0-67F3C2D323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613335"/>
            <a:ext cx="9753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39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2658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#2 LIVE DEGUSTATION MON PETIT CAVISTE – phase teasing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05F0339-E454-AB0A-2E41-E307BA857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8" y="2492297"/>
            <a:ext cx="2273804" cy="404231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8E87EC5-DB12-6549-CC26-3C17218DFA55}"/>
              </a:ext>
            </a:extLst>
          </p:cNvPr>
          <p:cNvSpPr txBox="1"/>
          <p:nvPr/>
        </p:nvSpPr>
        <p:spPr>
          <a:xfrm>
            <a:off x="4448624" y="3220394"/>
            <a:ext cx="45027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 : </a:t>
            </a:r>
          </a:p>
          <a:p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Post Insta/FB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C3A8D14-382A-E4B5-2BE6-91787DC5EC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8" y="2488496"/>
            <a:ext cx="2273804" cy="404231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8E57B68-3445-877F-5153-19817A5033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24" y="3990194"/>
            <a:ext cx="2540620" cy="254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19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2658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#2 LIVE DEGUSTATION MON PETIT CAVISTE – phase teasing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 : 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Story Insta/FB : 1 story générique  </a:t>
            </a:r>
            <a:endParaRPr lang="fr-FR" sz="11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1 story par vin x 5 animées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8E87EC5-DB12-6549-CC26-3C17218DFA55}"/>
              </a:ext>
            </a:extLst>
          </p:cNvPr>
          <p:cNvSpPr txBox="1"/>
          <p:nvPr/>
        </p:nvSpPr>
        <p:spPr>
          <a:xfrm>
            <a:off x="7632411" y="2469281"/>
            <a:ext cx="4502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1A9AC1A-8D2C-F307-46F1-E7681390E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13" y="3115612"/>
            <a:ext cx="1769305" cy="314543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6F90922-DE46-723D-E599-A1A1CD8603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6491" y="3125566"/>
            <a:ext cx="1771128" cy="314543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4DCCB74-CDA2-768E-C093-4DD41CFBCD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0692" y="3125565"/>
            <a:ext cx="1766937" cy="314543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6A580D6-DBBC-C7F0-EE86-3A6C3BDB41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0702" y="3125565"/>
            <a:ext cx="1773137" cy="314543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1697472-8B00-E8D5-53E3-D03CE42627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0712" y="3159047"/>
            <a:ext cx="1770186" cy="311194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7B6BECC-1082-2EFB-AA74-3FEB8898D8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17771" y="3154797"/>
            <a:ext cx="1748128" cy="311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524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teasing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Site instit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Bannière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homepage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2D7334-E552-E06E-4FD7-271DB6BB85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66925"/>
            <a:ext cx="9753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380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0908995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#2 LIVE DEGUSTATION MON PETIT CAVISTE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Site instit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Bannière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homepage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D2D82F-FA63-D362-35A8-7BB82FC862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680239"/>
            <a:ext cx="9753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40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96794" y="390563"/>
            <a:ext cx="10908995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#2 LIVE DEGUSTATION MON PETIT CAVISTE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7E27D6-1E57-880D-F67B-AD55B3608A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8" y="2492297"/>
            <a:ext cx="2273804" cy="404231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F40ADD2A-7289-8EA4-4B1F-82E7472E25C2}"/>
              </a:ext>
            </a:extLst>
          </p:cNvPr>
          <p:cNvSpPr txBox="1"/>
          <p:nvPr/>
        </p:nvSpPr>
        <p:spPr>
          <a:xfrm>
            <a:off x="7632411" y="2208120"/>
            <a:ext cx="359280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 : </a:t>
            </a:r>
          </a:p>
          <a:p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Post Insta/FB </a:t>
            </a:r>
          </a:p>
          <a:p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Story Insta/FB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D9737F7-D9F0-9F35-21B3-463496EC96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10" y="2492298"/>
            <a:ext cx="2273804" cy="404231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757499B-BBC0-C070-7258-7A228ABF34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483" y="2492297"/>
            <a:ext cx="2273804" cy="4042318"/>
          </a:xfrm>
          <a:prstGeom prst="rect">
            <a:avLst/>
          </a:prstGeom>
        </p:spPr>
      </p:pic>
      <p:pic>
        <p:nvPicPr>
          <p:cNvPr id="16" name="Image 15" descr="Une image contenant texte&#10;&#10;Description générée automatiquement">
            <a:extLst>
              <a:ext uri="{FF2B5EF4-FFF2-40B4-BE49-F238E27FC236}">
                <a16:creationId xmlns:a16="http://schemas.microsoft.com/office/drawing/2014/main" id="{891DF6F1-DE60-2B11-9AAB-BCF6B7CC53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411" y="3990194"/>
            <a:ext cx="2540620" cy="254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91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13214"/>
            <a:ext cx="10908995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#3 DEGUSTATION MPC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Site instit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Bannière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homepage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du magasin de Villeneuve d’Ascq Le Sart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93BE509-45E6-0363-45AE-F5B97036D5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66920"/>
            <a:ext cx="9753600" cy="272415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9600AD9-623A-EF3B-AC61-5C7CD3D601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66925"/>
            <a:ext cx="9753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7690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13214"/>
            <a:ext cx="10908995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#3 DEGUSTATION LIVE MPC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 </a:t>
            </a:r>
          </a:p>
          <a:p>
            <a:pPr marL="0" indent="0">
              <a:buNone/>
            </a:pP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Pour le magasin uniquement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BB56AB8-B494-1F2B-C0CA-812F35DC46AA}"/>
              </a:ext>
            </a:extLst>
          </p:cNvPr>
          <p:cNvSpPr txBox="1"/>
          <p:nvPr/>
        </p:nvSpPr>
        <p:spPr>
          <a:xfrm>
            <a:off x="7651108" y="1459918"/>
            <a:ext cx="399108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fr-FR" sz="1800" u="sng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Email d’invitation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</a:p>
        </p:txBody>
      </p:sp>
      <p:pic>
        <p:nvPicPr>
          <p:cNvPr id="12" name="Image 11" descr="Une image contenant texte&#10;&#10;Description générée automatiquement">
            <a:extLst>
              <a:ext uri="{FF2B5EF4-FFF2-40B4-BE49-F238E27FC236}">
                <a16:creationId xmlns:a16="http://schemas.microsoft.com/office/drawing/2014/main" id="{57FD0AED-8BD6-FEBB-5D2F-B407DAA1B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47" y="2507567"/>
            <a:ext cx="2264145" cy="40251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B5F2CDA-1EFF-3C93-AA48-FE54E20ED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150" y="1214218"/>
            <a:ext cx="2096551" cy="56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86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#3 DEGUSTATION MPC </a:t>
            </a: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Affiche A4 </a:t>
            </a:r>
            <a:endParaRPr lang="fr-FR" sz="1800" dirty="0">
              <a:solidFill>
                <a:srgbClr val="FF000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09A5B59-52FF-8C94-44CD-716DA6452B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526" y="1271239"/>
            <a:ext cx="3738947" cy="52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36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#3 DEGUSTATION MPC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Dépliant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AB9EAA9-D704-4257-49EC-69B9EAFA8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3999" y="1463081"/>
            <a:ext cx="8104886" cy="232781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0E39C26-B8DD-BA65-136D-DAA6C4711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3999" y="3920878"/>
            <a:ext cx="8079891" cy="232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438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9" y="456757"/>
            <a:ext cx="7360252" cy="4365614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#3 DEGUSTATION MPC </a:t>
            </a: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Carte d’invitation à la dégustation avec Mon Petit Caviste </a:t>
            </a:r>
            <a:r>
              <a:rPr lang="fr-FR" sz="1800" dirty="0">
                <a:solidFill>
                  <a:srgbClr val="0070C0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V1</a:t>
            </a:r>
          </a:p>
          <a:p>
            <a:pPr marL="0" indent="0">
              <a:buNone/>
            </a:pPr>
            <a:endParaRPr lang="fr-FR" sz="1800" dirty="0">
              <a:solidFill>
                <a:srgbClr val="FF000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solidFill>
                <a:srgbClr val="FF000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03B1752-5D72-FC66-A241-3AE40FC47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161" y="2628412"/>
            <a:ext cx="5151222" cy="238287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1C9D999-1F87-423A-2476-D7B81D0238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584" y="2628412"/>
            <a:ext cx="5157053" cy="238152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8C9F1C6-2AD3-228D-1C91-9D5373C37335}"/>
              </a:ext>
            </a:extLst>
          </p:cNvPr>
          <p:cNvSpPr txBox="1"/>
          <p:nvPr/>
        </p:nvSpPr>
        <p:spPr>
          <a:xfrm>
            <a:off x="1460810" y="5943600"/>
            <a:ext cx="486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ANNULEE</a:t>
            </a:r>
          </a:p>
        </p:txBody>
      </p:sp>
    </p:spTree>
    <p:extLst>
      <p:ext uri="{BB962C8B-B14F-4D97-AF65-F5344CB8AC3E}">
        <p14:creationId xmlns:p14="http://schemas.microsoft.com/office/powerpoint/2010/main" val="421045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#4 DRIVE classique– habillage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2 Bannières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de présentation de la FAV en ligne :</a:t>
            </a:r>
          </a:p>
          <a:p>
            <a:pPr marL="0" indent="0">
              <a:buNone/>
            </a:pP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</a:rPr>
              <a:t>1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Bannière 1 case </a:t>
            </a:r>
            <a:endParaRPr lang="fr-FR" sz="1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</a:rPr>
              <a:t>1 Bannière 2 cases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87132D-C97E-1473-BD83-477B022616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483" y="2667000"/>
            <a:ext cx="2190750" cy="4191000"/>
          </a:xfrm>
          <a:prstGeom prst="rect">
            <a:avLst/>
          </a:prstGeom>
        </p:spPr>
      </p:pic>
      <p:pic>
        <p:nvPicPr>
          <p:cNvPr id="6" name="Image 5" descr="Une image contenant texte, livre, en bois&#10;&#10;Description générée automatiquement">
            <a:extLst>
              <a:ext uri="{FF2B5EF4-FFF2-40B4-BE49-F238E27FC236}">
                <a16:creationId xmlns:a16="http://schemas.microsoft.com/office/drawing/2014/main" id="{EF6A6046-8A94-4A7C-93DA-312C579EC0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809" y="2667000"/>
            <a:ext cx="4381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2121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#5 DRIVE SITE CAVE – habillage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4 Bannières 2 cases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entrée des gammes : </a:t>
            </a:r>
          </a:p>
          <a:p>
            <a:pPr marL="0" indent="0">
              <a:buNone/>
            </a:pP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1 bannière 2 cases sur les </a:t>
            </a:r>
            <a:r>
              <a:rPr lang="fr-FR" sz="18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oh!dacieux</a:t>
            </a:r>
            <a:b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1 bannière 2 cases sur les grands vins </a:t>
            </a:r>
            <a:b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1 bannière 2 cases vins bio </a:t>
            </a:r>
            <a:b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1 bannière 2 cases les vins durables </a:t>
            </a:r>
          </a:p>
          <a:p>
            <a:pPr marL="0" indent="0">
              <a:buNone/>
            </a:pPr>
            <a:endParaRPr lang="fr-FR" sz="18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B9DC00-DEEB-CD9D-4965-8737CBC7E0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565" y="3268515"/>
            <a:ext cx="2728995" cy="2610343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FF292528-573E-BA9C-61C6-B014371ABA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159" y="3268514"/>
            <a:ext cx="2728996" cy="261034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75A4F09-1833-0A2E-6B42-F53F8F1E90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753" y="3268514"/>
            <a:ext cx="2728996" cy="261034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71818E2-D9FB-C543-7F0B-538CCCE9DF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46" y="3268514"/>
            <a:ext cx="2728997" cy="261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618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#5 DRIVE SITE CAVE – habillage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1 bannière 1 case </a:t>
            </a: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sur la présentation des </a:t>
            </a:r>
            <a:r>
              <a:rPr lang="fr-FR" sz="18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oh!dacieux</a:t>
            </a: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F31206-56D8-7F0B-884C-AF295936AD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741" y="2058329"/>
            <a:ext cx="2190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99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teasing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 : 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Post Insta/FB 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Story Insta/FB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 4" descr="Une image contenant texte, livre, en bois&#10;&#10;Description générée automatiquement">
            <a:extLst>
              <a:ext uri="{FF2B5EF4-FFF2-40B4-BE49-F238E27FC236}">
                <a16:creationId xmlns:a16="http://schemas.microsoft.com/office/drawing/2014/main" id="{ADFD9457-1E70-A866-C2E2-412B35A01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267" y="2683329"/>
            <a:ext cx="3516084" cy="3516084"/>
          </a:xfrm>
          <a:prstGeom prst="rect">
            <a:avLst/>
          </a:prstGeom>
        </p:spPr>
      </p:pic>
      <p:pic>
        <p:nvPicPr>
          <p:cNvPr id="7" name="Image 6" descr="Une image contenant texte, livre&#10;&#10;Description générée automatiquement">
            <a:extLst>
              <a:ext uri="{FF2B5EF4-FFF2-40B4-BE49-F238E27FC236}">
                <a16:creationId xmlns:a16="http://schemas.microsoft.com/office/drawing/2014/main" id="{C8B3FDDC-5FE6-43C5-0E4D-316D9245D8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033" y="1227859"/>
            <a:ext cx="3037114" cy="539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3249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#5 DRIVE SITE CAVE – habillage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24 bannières 1 case sur les pépites de l'expert</a:t>
            </a: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E130E3E-C5DC-DFF9-35ED-78565E48C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741" y="2058329"/>
            <a:ext cx="2190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157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#5 DRIVE SITE CAVE – habillage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Calibri" panose="020F0502020204030204" pitchFamily="34" charset="0"/>
                <a:ea typeface="Calibri" panose="020F0502020204030204" pitchFamily="34" charset="0"/>
              </a:rPr>
              <a:t>1 bannière </a:t>
            </a: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308 x 163 px</a:t>
            </a:r>
            <a:r>
              <a:rPr lang="fr-FR" sz="1800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</a:rPr>
              <a:t>de présentation de site</a:t>
            </a:r>
            <a:r>
              <a:rPr lang="fr-FR" sz="18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 bannière 6 cases de "bienvenue" avec l'offre mise en avant sans CTA </a:t>
            </a:r>
            <a:r>
              <a:rPr lang="fr-FR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fr-FR" sz="1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34407E3-BCE0-E46C-F24A-804A84CAB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266" y="2017092"/>
            <a:ext cx="2933700" cy="155257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3E16919-A340-2E42-73D6-F7125DF5C5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071" y="4562121"/>
            <a:ext cx="6995858" cy="223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79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980953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#6 DESTOCKAGE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Calibri" panose="020F0502020204030204" pitchFamily="34" charset="0"/>
                <a:ea typeface="Calibri" panose="020F0502020204030204" pitchFamily="34" charset="0"/>
              </a:rPr>
              <a:t>MAGASIN : 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</a:rPr>
              <a:t>A4</a:t>
            </a:r>
          </a:p>
          <a:p>
            <a:pPr marL="0" indent="0">
              <a:buNone/>
            </a:pPr>
            <a:r>
              <a:rPr lang="fr-FR" sz="1800" b="1" dirty="0">
                <a:latin typeface="Calibri" panose="020F0502020204030204" pitchFamily="34" charset="0"/>
                <a:ea typeface="Calibri" panose="020F0502020204030204" pitchFamily="34" charset="0"/>
              </a:rPr>
              <a:t>DIGITAL : 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</a:rPr>
              <a:t>Bannière 2 cases</a:t>
            </a: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84B714E-A703-AC84-4FF8-9BF8F0ADC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116" y="1346032"/>
            <a:ext cx="3549767" cy="505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37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1134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FAV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MAGASIN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fanion générique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896E342-873F-583A-3024-637913387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0135" y="2159154"/>
            <a:ext cx="3511730" cy="352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97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1134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FAV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MAGASIN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totem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3B9F3AC-206F-1F5B-C750-5963A5F042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302" y="1566201"/>
            <a:ext cx="4449395" cy="444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82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1134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FAV – soirée de dégustation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MAGASIN 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INVITATION PRESSE &amp; MAIRE :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A5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5821C90-1764-85CD-E163-D3E2C95D6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991" y="1576210"/>
            <a:ext cx="3120018" cy="442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48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1134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FAV – soirée de dégustation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MAGASIN 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INVITATION :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dépliant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23C05AE-4B24-ADC9-8A34-D0FEACFAA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0513" y="1367166"/>
            <a:ext cx="5317050" cy="246639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D0D06B-597B-EA62-54FD-FF65D9EC7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0512" y="4092383"/>
            <a:ext cx="5317049" cy="244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7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1134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Site instit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Bannière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homepage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C56B332-BDB8-556A-EED5-192A0B1A9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66925"/>
            <a:ext cx="9753600" cy="272415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D638867-457C-5F0D-CF9C-98FB7291B5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66925"/>
            <a:ext cx="9753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9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CB32EA37-A9EA-48B2-8B74-127B2F203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252E68C2-6B2D-4F99-A767-DC3097FB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8F6CDC88-C13D-4B3D-B891-EC00941D0BE3}"/>
              </a:ext>
            </a:extLst>
          </p:cNvPr>
          <p:cNvSpPr txBox="1">
            <a:spLocks/>
          </p:cNvSpPr>
          <p:nvPr/>
        </p:nvSpPr>
        <p:spPr>
          <a:xfrm>
            <a:off x="869348" y="456757"/>
            <a:ext cx="1111344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#1 OUVERTURE SITE CAVE – phase </a:t>
            </a:r>
            <a:r>
              <a:rPr lang="fr-FR" sz="36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reveal</a:t>
            </a: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Site drive classique :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Bannière 6 cases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homepage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endParaRPr lang="fr-FR" sz="1800" dirty="0">
              <a:solidFill>
                <a:srgbClr val="0070C0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484EF36-DBEE-238A-A497-68CB0C9DE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874078"/>
            <a:ext cx="9759043" cy="311157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EF54F68-364A-7CCA-1FBE-633FAAFD6B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757" y="1874078"/>
            <a:ext cx="9759043" cy="311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6137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543</Words>
  <Application>Microsoft Office PowerPoint</Application>
  <PresentationFormat>Grand écran</PresentationFormat>
  <Paragraphs>236</Paragraphs>
  <Slides>32</Slides>
  <Notes>31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7" baseType="lpstr">
      <vt:lpstr>Arial</vt:lpstr>
      <vt:lpstr>Avenir Next LT Pro</vt:lpstr>
      <vt:lpstr>Calibri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442</cp:revision>
  <cp:lastPrinted>2022-07-07T09:24:31Z</cp:lastPrinted>
  <dcterms:created xsi:type="dcterms:W3CDTF">2018-09-12T14:44:28Z</dcterms:created>
  <dcterms:modified xsi:type="dcterms:W3CDTF">2023-05-16T14:33:01Z</dcterms:modified>
</cp:coreProperties>
</file>