
<file path=[Content_Types].xml><?xml version="1.0" encoding="utf-8"?>
<Types xmlns="http://schemas.openxmlformats.org/package/2006/content-types">
  <Default Extension="90F7BAD0" ContentType="image/png"/>
  <Default Extension="B27145D0" ContentType="image/png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22"/>
  </p:notesMasterIdLst>
  <p:sldIdLst>
    <p:sldId id="2053" r:id="rId2"/>
    <p:sldId id="2161" r:id="rId3"/>
    <p:sldId id="2273" r:id="rId4"/>
    <p:sldId id="2269" r:id="rId5"/>
    <p:sldId id="2283" r:id="rId6"/>
    <p:sldId id="2270" r:id="rId7"/>
    <p:sldId id="2271" r:id="rId8"/>
    <p:sldId id="2281" r:id="rId9"/>
    <p:sldId id="2272" r:id="rId10"/>
    <p:sldId id="2284" r:id="rId11"/>
    <p:sldId id="2287" r:id="rId12"/>
    <p:sldId id="2285" r:id="rId13"/>
    <p:sldId id="2286" r:id="rId14"/>
    <p:sldId id="2282" r:id="rId15"/>
    <p:sldId id="2280" r:id="rId16"/>
    <p:sldId id="2276" r:id="rId17"/>
    <p:sldId id="2277" r:id="rId18"/>
    <p:sldId id="2279" r:id="rId19"/>
    <p:sldId id="2268" r:id="rId20"/>
    <p:sldId id="2188" r:id="rId21"/>
  </p:sldIdLst>
  <p:sldSz cx="12192000" cy="6858000"/>
  <p:notesSz cx="9906000" cy="14335125"/>
  <p:embeddedFontLst>
    <p:embeddedFont>
      <p:font typeface="Avenir Next LT Pro" panose="020B0504020202020204" pitchFamily="34" charset="0"/>
      <p:regular r:id="rId23"/>
      <p:bold r:id="rId24"/>
      <p:italic r:id="rId25"/>
      <p:boldItalic r:id="rId26"/>
    </p:embeddedFon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Helvetica" panose="020B0604020202020204" pitchFamily="34" charset="0"/>
      <p:regular r:id="rId31"/>
      <p:bold r:id="rId32"/>
      <p:italic r:id="rId33"/>
      <p:boldItalic r:id="rId34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37756"/>
    <a:srgbClr val="6F8E30"/>
    <a:srgbClr val="4E6489"/>
    <a:srgbClr val="8A8168"/>
    <a:srgbClr val="003D7C"/>
    <a:srgbClr val="FFE500"/>
    <a:srgbClr val="512F00"/>
    <a:srgbClr val="DAA478"/>
    <a:srgbClr val="9326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725F58-42D8-467B-A7BA-38E5FBF4D532}" v="148" dt="2023-03-07T10:39:52.5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91880" autoAdjust="0"/>
  </p:normalViewPr>
  <p:slideViewPr>
    <p:cSldViewPr snapToGrid="0">
      <p:cViewPr>
        <p:scale>
          <a:sx n="50" d="100"/>
          <a:sy n="50" d="100"/>
        </p:scale>
        <p:origin x="1320" y="2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9" Type="http://schemas.microsoft.com/office/2016/11/relationships/changesInfo" Target="changesInfos/changesInfo1.xml"/><Relationship Id="rId21" Type="http://schemas.openxmlformats.org/officeDocument/2006/relationships/slide" Target="slides/slide20.xml"/><Relationship Id="rId34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éline Tuduri" userId="edc773aa-4903-456e-96ea-bec4f437440a" providerId="ADAL" clId="{A69DC131-4D94-4EE3-834C-6054A8E3AD1E}"/>
    <pc:docChg chg="undo redo custSel addSld delSld modSld sldOrd">
      <pc:chgData name="Céline Tuduri" userId="edc773aa-4903-456e-96ea-bec4f437440a" providerId="ADAL" clId="{A69DC131-4D94-4EE3-834C-6054A8E3AD1E}" dt="2023-01-16T10:28:03.328" v="1914" actId="47"/>
      <pc:docMkLst>
        <pc:docMk/>
      </pc:docMkLst>
      <pc:sldChg chg="modSp mod">
        <pc:chgData name="Céline Tuduri" userId="edc773aa-4903-456e-96ea-bec4f437440a" providerId="ADAL" clId="{A69DC131-4D94-4EE3-834C-6054A8E3AD1E}" dt="2023-01-12T13:45:50.528" v="1031" actId="6549"/>
        <pc:sldMkLst>
          <pc:docMk/>
          <pc:sldMk cId="1054601418" sldId="2053"/>
        </pc:sldMkLst>
        <pc:spChg chg="mod">
          <ac:chgData name="Céline Tuduri" userId="edc773aa-4903-456e-96ea-bec4f437440a" providerId="ADAL" clId="{A69DC131-4D94-4EE3-834C-6054A8E3AD1E}" dt="2023-01-12T13:45:50.528" v="1031" actId="6549"/>
          <ac:spMkLst>
            <pc:docMk/>
            <pc:sldMk cId="1054601418" sldId="2053"/>
            <ac:spMk id="2" creationId="{B5E74F8C-9CD7-4587-9768-7AE7DB90BE58}"/>
          </ac:spMkLst>
        </pc:spChg>
      </pc:sldChg>
      <pc:sldChg chg="add">
        <pc:chgData name="Céline Tuduri" userId="edc773aa-4903-456e-96ea-bec4f437440a" providerId="ADAL" clId="{A69DC131-4D94-4EE3-834C-6054A8E3AD1E}" dt="2023-01-12T10:12:40.829" v="984"/>
        <pc:sldMkLst>
          <pc:docMk/>
          <pc:sldMk cId="107621260" sldId="2161"/>
        </pc:sldMkLst>
      </pc:sldChg>
      <pc:sldChg chg="add">
        <pc:chgData name="Céline Tuduri" userId="edc773aa-4903-456e-96ea-bec4f437440a" providerId="ADAL" clId="{A69DC131-4D94-4EE3-834C-6054A8E3AD1E}" dt="2023-01-12T10:13:07.684" v="985"/>
        <pc:sldMkLst>
          <pc:docMk/>
          <pc:sldMk cId="146561678" sldId="2162"/>
        </pc:sldMkLst>
      </pc:sldChg>
      <pc:sldChg chg="addSp delSp modSp mod ord">
        <pc:chgData name="Céline Tuduri" userId="edc773aa-4903-456e-96ea-bec4f437440a" providerId="ADAL" clId="{A69DC131-4D94-4EE3-834C-6054A8E3AD1E}" dt="2023-01-10T08:48:15.462" v="274"/>
        <pc:sldMkLst>
          <pc:docMk/>
          <pc:sldMk cId="1631379012" sldId="2188"/>
        </pc:sldMkLst>
        <pc:spChg chg="mod">
          <ac:chgData name="Céline Tuduri" userId="edc773aa-4903-456e-96ea-bec4f437440a" providerId="ADAL" clId="{A69DC131-4D94-4EE3-834C-6054A8E3AD1E}" dt="2023-01-10T08:38:56.635" v="83" actId="20577"/>
          <ac:spMkLst>
            <pc:docMk/>
            <pc:sldMk cId="1631379012" sldId="2188"/>
            <ac:spMk id="9" creationId="{E26D2BF1-17AE-4896-B50A-81316219994A}"/>
          </ac:spMkLst>
        </pc:spChg>
        <pc:picChg chg="add mod">
          <ac:chgData name="Céline Tuduri" userId="edc773aa-4903-456e-96ea-bec4f437440a" providerId="ADAL" clId="{A69DC131-4D94-4EE3-834C-6054A8E3AD1E}" dt="2023-01-10T08:45:07.579" v="218" actId="1037"/>
          <ac:picMkLst>
            <pc:docMk/>
            <pc:sldMk cId="1631379012" sldId="2188"/>
            <ac:picMk id="3" creationId="{98E56B7F-2D4D-A056-2659-7719F1862A0E}"/>
          </ac:picMkLst>
        </pc:picChg>
        <pc:picChg chg="del">
          <ac:chgData name="Céline Tuduri" userId="edc773aa-4903-456e-96ea-bec4f437440a" providerId="ADAL" clId="{A69DC131-4D94-4EE3-834C-6054A8E3AD1E}" dt="2023-01-10T08:37:37.018" v="33" actId="478"/>
          <ac:picMkLst>
            <pc:docMk/>
            <pc:sldMk cId="1631379012" sldId="2188"/>
            <ac:picMk id="4" creationId="{DEEB3FC8-AE3B-96A8-BA7F-C7FF3B7D5330}"/>
          </ac:picMkLst>
        </pc:picChg>
        <pc:picChg chg="add del mod">
          <ac:chgData name="Céline Tuduri" userId="edc773aa-4903-456e-96ea-bec4f437440a" providerId="ADAL" clId="{A69DC131-4D94-4EE3-834C-6054A8E3AD1E}" dt="2023-01-10T08:46:34.513" v="226" actId="21"/>
          <ac:picMkLst>
            <pc:docMk/>
            <pc:sldMk cId="1631379012" sldId="2188"/>
            <ac:picMk id="7" creationId="{4D685EEA-0A0E-7938-80A4-E01FCB46A577}"/>
          </ac:picMkLst>
        </pc:picChg>
        <pc:picChg chg="add del mod">
          <ac:chgData name="Céline Tuduri" userId="edc773aa-4903-456e-96ea-bec4f437440a" providerId="ADAL" clId="{A69DC131-4D94-4EE3-834C-6054A8E3AD1E}" dt="2023-01-10T08:46:23.761" v="224" actId="21"/>
          <ac:picMkLst>
            <pc:docMk/>
            <pc:sldMk cId="1631379012" sldId="2188"/>
            <ac:picMk id="8" creationId="{F8A2680E-00E5-CEA8-DA00-3BA17B30E691}"/>
          </ac:picMkLst>
        </pc:picChg>
        <pc:picChg chg="add del">
          <ac:chgData name="Céline Tuduri" userId="edc773aa-4903-456e-96ea-bec4f437440a" providerId="ADAL" clId="{A69DC131-4D94-4EE3-834C-6054A8E3AD1E}" dt="2023-01-10T08:48:04.576" v="268" actId="21"/>
          <ac:picMkLst>
            <pc:docMk/>
            <pc:sldMk cId="1631379012" sldId="2188"/>
            <ac:picMk id="11" creationId="{36E21DFC-BFE7-4E33-A1DC-761F64FBA4EE}"/>
          </ac:picMkLst>
        </pc:picChg>
        <pc:picChg chg="add mod">
          <ac:chgData name="Céline Tuduri" userId="edc773aa-4903-456e-96ea-bec4f437440a" providerId="ADAL" clId="{A69DC131-4D94-4EE3-834C-6054A8E3AD1E}" dt="2023-01-10T08:48:15.462" v="274"/>
          <ac:picMkLst>
            <pc:docMk/>
            <pc:sldMk cId="1631379012" sldId="2188"/>
            <ac:picMk id="12" creationId="{1E3CA5EA-C5AF-0B23-6C92-C9169F971B44}"/>
          </ac:picMkLst>
        </pc:picChg>
      </pc:sldChg>
      <pc:sldChg chg="addSp delSp modSp mod">
        <pc:chgData name="Céline Tuduri" userId="edc773aa-4903-456e-96ea-bec4f437440a" providerId="ADAL" clId="{A69DC131-4D94-4EE3-834C-6054A8E3AD1E}" dt="2023-01-10T10:14:33.785" v="775" actId="1076"/>
        <pc:sldMkLst>
          <pc:docMk/>
          <pc:sldMk cId="869141137" sldId="2189"/>
        </pc:sldMkLst>
        <pc:spChg chg="add mod">
          <ac:chgData name="Céline Tuduri" userId="edc773aa-4903-456e-96ea-bec4f437440a" providerId="ADAL" clId="{A69DC131-4D94-4EE3-834C-6054A8E3AD1E}" dt="2023-01-10T10:14:33.785" v="775" actId="1076"/>
          <ac:spMkLst>
            <pc:docMk/>
            <pc:sldMk cId="869141137" sldId="2189"/>
            <ac:spMk id="2" creationId="{BA7C1AB2-056F-A2AC-5E1C-175F8DAD034C}"/>
          </ac:spMkLst>
        </pc:spChg>
        <pc:spChg chg="mod">
          <ac:chgData name="Céline Tuduri" userId="edc773aa-4903-456e-96ea-bec4f437440a" providerId="ADAL" clId="{A69DC131-4D94-4EE3-834C-6054A8E3AD1E}" dt="2023-01-10T10:13:55.177" v="751" actId="20577"/>
          <ac:spMkLst>
            <pc:docMk/>
            <pc:sldMk cId="869141137" sldId="2189"/>
            <ac:spMk id="5" creationId="{D24DBC3F-8E85-BDE6-D597-2362453EC33A}"/>
          </ac:spMkLst>
        </pc:spChg>
        <pc:picChg chg="del">
          <ac:chgData name="Céline Tuduri" userId="edc773aa-4903-456e-96ea-bec4f437440a" providerId="ADAL" clId="{A69DC131-4D94-4EE3-834C-6054A8E3AD1E}" dt="2023-01-10T10:13:53.461" v="746" actId="478"/>
          <ac:picMkLst>
            <pc:docMk/>
            <pc:sldMk cId="869141137" sldId="2189"/>
            <ac:picMk id="4" creationId="{560077C4-2121-906C-362C-88FC85107441}"/>
          </ac:picMkLst>
        </pc:picChg>
      </pc:sldChg>
      <pc:sldChg chg="modSp del mod">
        <pc:chgData name="Céline Tuduri" userId="edc773aa-4903-456e-96ea-bec4f437440a" providerId="ADAL" clId="{A69DC131-4D94-4EE3-834C-6054A8E3AD1E}" dt="2023-01-16T10:28:03.328" v="1914" actId="47"/>
        <pc:sldMkLst>
          <pc:docMk/>
          <pc:sldMk cId="3204418481" sldId="2197"/>
        </pc:sldMkLst>
        <pc:spChg chg="mod">
          <ac:chgData name="Céline Tuduri" userId="edc773aa-4903-456e-96ea-bec4f437440a" providerId="ADAL" clId="{A69DC131-4D94-4EE3-834C-6054A8E3AD1E}" dt="2023-01-10T15:58:11.177" v="983" actId="20577"/>
          <ac:spMkLst>
            <pc:docMk/>
            <pc:sldMk cId="3204418481" sldId="2197"/>
            <ac:spMk id="2" creationId="{B5E74F8C-9CD7-4587-9768-7AE7DB90BE58}"/>
          </ac:spMkLst>
        </pc:spChg>
      </pc:sldChg>
      <pc:sldChg chg="del">
        <pc:chgData name="Céline Tuduri" userId="edc773aa-4903-456e-96ea-bec4f437440a" providerId="ADAL" clId="{A69DC131-4D94-4EE3-834C-6054A8E3AD1E}" dt="2023-01-10T10:14:39.735" v="776" actId="47"/>
        <pc:sldMkLst>
          <pc:docMk/>
          <pc:sldMk cId="1505180762" sldId="2200"/>
        </pc:sldMkLst>
      </pc:sldChg>
      <pc:sldChg chg="del">
        <pc:chgData name="Céline Tuduri" userId="edc773aa-4903-456e-96ea-bec4f437440a" providerId="ADAL" clId="{A69DC131-4D94-4EE3-834C-6054A8E3AD1E}" dt="2023-01-10T10:14:39.735" v="776" actId="47"/>
        <pc:sldMkLst>
          <pc:docMk/>
          <pc:sldMk cId="808862107" sldId="2221"/>
        </pc:sldMkLst>
      </pc:sldChg>
      <pc:sldChg chg="del">
        <pc:chgData name="Céline Tuduri" userId="edc773aa-4903-456e-96ea-bec4f437440a" providerId="ADAL" clId="{A69DC131-4D94-4EE3-834C-6054A8E3AD1E}" dt="2023-01-10T10:14:39.735" v="776" actId="47"/>
        <pc:sldMkLst>
          <pc:docMk/>
          <pc:sldMk cId="2476279516" sldId="2222"/>
        </pc:sldMkLst>
      </pc:sldChg>
      <pc:sldChg chg="del">
        <pc:chgData name="Céline Tuduri" userId="edc773aa-4903-456e-96ea-bec4f437440a" providerId="ADAL" clId="{A69DC131-4D94-4EE3-834C-6054A8E3AD1E}" dt="2023-01-10T10:14:39.735" v="776" actId="47"/>
        <pc:sldMkLst>
          <pc:docMk/>
          <pc:sldMk cId="2112416580" sldId="2223"/>
        </pc:sldMkLst>
      </pc:sldChg>
      <pc:sldChg chg="del">
        <pc:chgData name="Céline Tuduri" userId="edc773aa-4903-456e-96ea-bec4f437440a" providerId="ADAL" clId="{A69DC131-4D94-4EE3-834C-6054A8E3AD1E}" dt="2023-01-10T10:14:39.735" v="776" actId="47"/>
        <pc:sldMkLst>
          <pc:docMk/>
          <pc:sldMk cId="2870908837" sldId="2224"/>
        </pc:sldMkLst>
      </pc:sldChg>
      <pc:sldChg chg="del">
        <pc:chgData name="Céline Tuduri" userId="edc773aa-4903-456e-96ea-bec4f437440a" providerId="ADAL" clId="{A69DC131-4D94-4EE3-834C-6054A8E3AD1E}" dt="2023-01-10T10:14:39.735" v="776" actId="47"/>
        <pc:sldMkLst>
          <pc:docMk/>
          <pc:sldMk cId="264315507" sldId="2225"/>
        </pc:sldMkLst>
      </pc:sldChg>
      <pc:sldChg chg="del">
        <pc:chgData name="Céline Tuduri" userId="edc773aa-4903-456e-96ea-bec4f437440a" providerId="ADAL" clId="{A69DC131-4D94-4EE3-834C-6054A8E3AD1E}" dt="2023-01-10T10:14:39.735" v="776" actId="47"/>
        <pc:sldMkLst>
          <pc:docMk/>
          <pc:sldMk cId="1114064785" sldId="2226"/>
        </pc:sldMkLst>
      </pc:sldChg>
      <pc:sldChg chg="del">
        <pc:chgData name="Céline Tuduri" userId="edc773aa-4903-456e-96ea-bec4f437440a" providerId="ADAL" clId="{A69DC131-4D94-4EE3-834C-6054A8E3AD1E}" dt="2023-01-10T10:14:39.735" v="776" actId="47"/>
        <pc:sldMkLst>
          <pc:docMk/>
          <pc:sldMk cId="31953320" sldId="2227"/>
        </pc:sldMkLst>
      </pc:sldChg>
      <pc:sldChg chg="del">
        <pc:chgData name="Céline Tuduri" userId="edc773aa-4903-456e-96ea-bec4f437440a" providerId="ADAL" clId="{A69DC131-4D94-4EE3-834C-6054A8E3AD1E}" dt="2023-01-10T10:14:39.735" v="776" actId="47"/>
        <pc:sldMkLst>
          <pc:docMk/>
          <pc:sldMk cId="762154922" sldId="2228"/>
        </pc:sldMkLst>
      </pc:sldChg>
      <pc:sldChg chg="del">
        <pc:chgData name="Céline Tuduri" userId="edc773aa-4903-456e-96ea-bec4f437440a" providerId="ADAL" clId="{A69DC131-4D94-4EE3-834C-6054A8E3AD1E}" dt="2023-01-10T08:37:30.851" v="29" actId="47"/>
        <pc:sldMkLst>
          <pc:docMk/>
          <pc:sldMk cId="3114273367" sldId="2229"/>
        </pc:sldMkLst>
      </pc:sldChg>
      <pc:sldChg chg="del">
        <pc:chgData name="Céline Tuduri" userId="edc773aa-4903-456e-96ea-bec4f437440a" providerId="ADAL" clId="{A69DC131-4D94-4EE3-834C-6054A8E3AD1E}" dt="2023-01-10T10:14:43.817" v="777" actId="47"/>
        <pc:sldMkLst>
          <pc:docMk/>
          <pc:sldMk cId="4233085436" sldId="2230"/>
        </pc:sldMkLst>
      </pc:sldChg>
      <pc:sldChg chg="del">
        <pc:chgData name="Céline Tuduri" userId="edc773aa-4903-456e-96ea-bec4f437440a" providerId="ADAL" clId="{A69DC131-4D94-4EE3-834C-6054A8E3AD1E}" dt="2023-01-10T10:14:39.735" v="776" actId="47"/>
        <pc:sldMkLst>
          <pc:docMk/>
          <pc:sldMk cId="2742435014" sldId="2231"/>
        </pc:sldMkLst>
      </pc:sldChg>
      <pc:sldChg chg="del">
        <pc:chgData name="Céline Tuduri" userId="edc773aa-4903-456e-96ea-bec4f437440a" providerId="ADAL" clId="{A69DC131-4D94-4EE3-834C-6054A8E3AD1E}" dt="2023-01-10T10:14:43.817" v="777" actId="47"/>
        <pc:sldMkLst>
          <pc:docMk/>
          <pc:sldMk cId="1629527351" sldId="2232"/>
        </pc:sldMkLst>
      </pc:sldChg>
      <pc:sldChg chg="del">
        <pc:chgData name="Céline Tuduri" userId="edc773aa-4903-456e-96ea-bec4f437440a" providerId="ADAL" clId="{A69DC131-4D94-4EE3-834C-6054A8E3AD1E}" dt="2023-01-10T10:14:39.735" v="776" actId="47"/>
        <pc:sldMkLst>
          <pc:docMk/>
          <pc:sldMk cId="114167107" sldId="2233"/>
        </pc:sldMkLst>
      </pc:sldChg>
      <pc:sldChg chg="del">
        <pc:chgData name="Céline Tuduri" userId="edc773aa-4903-456e-96ea-bec4f437440a" providerId="ADAL" clId="{A69DC131-4D94-4EE3-834C-6054A8E3AD1E}" dt="2023-01-10T10:14:39.735" v="776" actId="47"/>
        <pc:sldMkLst>
          <pc:docMk/>
          <pc:sldMk cId="3867562258" sldId="2234"/>
        </pc:sldMkLst>
      </pc:sldChg>
      <pc:sldChg chg="del">
        <pc:chgData name="Céline Tuduri" userId="edc773aa-4903-456e-96ea-bec4f437440a" providerId="ADAL" clId="{A69DC131-4D94-4EE3-834C-6054A8E3AD1E}" dt="2023-01-10T10:14:39.735" v="776" actId="47"/>
        <pc:sldMkLst>
          <pc:docMk/>
          <pc:sldMk cId="2204662126" sldId="2235"/>
        </pc:sldMkLst>
      </pc:sldChg>
      <pc:sldChg chg="del">
        <pc:chgData name="Céline Tuduri" userId="edc773aa-4903-456e-96ea-bec4f437440a" providerId="ADAL" clId="{A69DC131-4D94-4EE3-834C-6054A8E3AD1E}" dt="2023-01-10T10:14:39.735" v="776" actId="47"/>
        <pc:sldMkLst>
          <pc:docMk/>
          <pc:sldMk cId="2989744994" sldId="2236"/>
        </pc:sldMkLst>
      </pc:sldChg>
      <pc:sldChg chg="del">
        <pc:chgData name="Céline Tuduri" userId="edc773aa-4903-456e-96ea-bec4f437440a" providerId="ADAL" clId="{A69DC131-4D94-4EE3-834C-6054A8E3AD1E}" dt="2023-01-10T10:14:43.817" v="777" actId="47"/>
        <pc:sldMkLst>
          <pc:docMk/>
          <pc:sldMk cId="1435910981" sldId="2237"/>
        </pc:sldMkLst>
      </pc:sldChg>
      <pc:sldChg chg="del">
        <pc:chgData name="Céline Tuduri" userId="edc773aa-4903-456e-96ea-bec4f437440a" providerId="ADAL" clId="{A69DC131-4D94-4EE3-834C-6054A8E3AD1E}" dt="2023-01-10T10:14:43.817" v="777" actId="47"/>
        <pc:sldMkLst>
          <pc:docMk/>
          <pc:sldMk cId="3732996698" sldId="2238"/>
        </pc:sldMkLst>
      </pc:sldChg>
      <pc:sldChg chg="del">
        <pc:chgData name="Céline Tuduri" userId="edc773aa-4903-456e-96ea-bec4f437440a" providerId="ADAL" clId="{A69DC131-4D94-4EE3-834C-6054A8E3AD1E}" dt="2023-01-10T10:14:43.817" v="777" actId="47"/>
        <pc:sldMkLst>
          <pc:docMk/>
          <pc:sldMk cId="2725007434" sldId="2239"/>
        </pc:sldMkLst>
      </pc:sldChg>
      <pc:sldChg chg="del">
        <pc:chgData name="Céline Tuduri" userId="edc773aa-4903-456e-96ea-bec4f437440a" providerId="ADAL" clId="{A69DC131-4D94-4EE3-834C-6054A8E3AD1E}" dt="2023-01-10T10:14:43.817" v="777" actId="47"/>
        <pc:sldMkLst>
          <pc:docMk/>
          <pc:sldMk cId="830978997" sldId="2240"/>
        </pc:sldMkLst>
      </pc:sldChg>
      <pc:sldChg chg="del">
        <pc:chgData name="Céline Tuduri" userId="edc773aa-4903-456e-96ea-bec4f437440a" providerId="ADAL" clId="{A69DC131-4D94-4EE3-834C-6054A8E3AD1E}" dt="2023-01-10T10:14:43.817" v="777" actId="47"/>
        <pc:sldMkLst>
          <pc:docMk/>
          <pc:sldMk cId="2459123883" sldId="2241"/>
        </pc:sldMkLst>
      </pc:sldChg>
      <pc:sldChg chg="del">
        <pc:chgData name="Céline Tuduri" userId="edc773aa-4903-456e-96ea-bec4f437440a" providerId="ADAL" clId="{A69DC131-4D94-4EE3-834C-6054A8E3AD1E}" dt="2023-01-10T10:14:43.817" v="777" actId="47"/>
        <pc:sldMkLst>
          <pc:docMk/>
          <pc:sldMk cId="1688037823" sldId="2242"/>
        </pc:sldMkLst>
      </pc:sldChg>
      <pc:sldChg chg="del">
        <pc:chgData name="Céline Tuduri" userId="edc773aa-4903-456e-96ea-bec4f437440a" providerId="ADAL" clId="{A69DC131-4D94-4EE3-834C-6054A8E3AD1E}" dt="2023-01-10T10:14:43.817" v="777" actId="47"/>
        <pc:sldMkLst>
          <pc:docMk/>
          <pc:sldMk cId="1067949571" sldId="2243"/>
        </pc:sldMkLst>
      </pc:sldChg>
      <pc:sldChg chg="del">
        <pc:chgData name="Céline Tuduri" userId="edc773aa-4903-456e-96ea-bec4f437440a" providerId="ADAL" clId="{A69DC131-4D94-4EE3-834C-6054A8E3AD1E}" dt="2023-01-10T10:14:43.817" v="777" actId="47"/>
        <pc:sldMkLst>
          <pc:docMk/>
          <pc:sldMk cId="2185401426" sldId="2244"/>
        </pc:sldMkLst>
      </pc:sldChg>
      <pc:sldChg chg="del">
        <pc:chgData name="Céline Tuduri" userId="edc773aa-4903-456e-96ea-bec4f437440a" providerId="ADAL" clId="{A69DC131-4D94-4EE3-834C-6054A8E3AD1E}" dt="2023-01-10T10:14:43.817" v="777" actId="47"/>
        <pc:sldMkLst>
          <pc:docMk/>
          <pc:sldMk cId="4011569445" sldId="2245"/>
        </pc:sldMkLst>
      </pc:sldChg>
      <pc:sldChg chg="del">
        <pc:chgData name="Céline Tuduri" userId="edc773aa-4903-456e-96ea-bec4f437440a" providerId="ADAL" clId="{A69DC131-4D94-4EE3-834C-6054A8E3AD1E}" dt="2023-01-10T10:14:43.817" v="777" actId="47"/>
        <pc:sldMkLst>
          <pc:docMk/>
          <pc:sldMk cId="2861862694" sldId="2246"/>
        </pc:sldMkLst>
      </pc:sldChg>
      <pc:sldChg chg="del">
        <pc:chgData name="Céline Tuduri" userId="edc773aa-4903-456e-96ea-bec4f437440a" providerId="ADAL" clId="{A69DC131-4D94-4EE3-834C-6054A8E3AD1E}" dt="2023-01-10T10:14:43.817" v="777" actId="47"/>
        <pc:sldMkLst>
          <pc:docMk/>
          <pc:sldMk cId="3987585860" sldId="2247"/>
        </pc:sldMkLst>
      </pc:sldChg>
      <pc:sldChg chg="del">
        <pc:chgData name="Céline Tuduri" userId="edc773aa-4903-456e-96ea-bec4f437440a" providerId="ADAL" clId="{A69DC131-4D94-4EE3-834C-6054A8E3AD1E}" dt="2023-01-10T10:14:43.817" v="777" actId="47"/>
        <pc:sldMkLst>
          <pc:docMk/>
          <pc:sldMk cId="2898748174" sldId="2248"/>
        </pc:sldMkLst>
      </pc:sldChg>
      <pc:sldChg chg="del">
        <pc:chgData name="Céline Tuduri" userId="edc773aa-4903-456e-96ea-bec4f437440a" providerId="ADAL" clId="{A69DC131-4D94-4EE3-834C-6054A8E3AD1E}" dt="2023-01-10T10:14:43.817" v="777" actId="47"/>
        <pc:sldMkLst>
          <pc:docMk/>
          <pc:sldMk cId="2899930579" sldId="2249"/>
        </pc:sldMkLst>
      </pc:sldChg>
      <pc:sldChg chg="del">
        <pc:chgData name="Céline Tuduri" userId="edc773aa-4903-456e-96ea-bec4f437440a" providerId="ADAL" clId="{A69DC131-4D94-4EE3-834C-6054A8E3AD1E}" dt="2023-01-10T10:14:43.817" v="777" actId="47"/>
        <pc:sldMkLst>
          <pc:docMk/>
          <pc:sldMk cId="2807294869" sldId="2250"/>
        </pc:sldMkLst>
      </pc:sldChg>
      <pc:sldChg chg="modSp add mod">
        <pc:chgData name="Céline Tuduri" userId="edc773aa-4903-456e-96ea-bec4f437440a" providerId="ADAL" clId="{A69DC131-4D94-4EE3-834C-6054A8E3AD1E}" dt="2023-01-10T08:38:31.257" v="49" actId="20577"/>
        <pc:sldMkLst>
          <pc:docMk/>
          <pc:sldMk cId="2357710770" sldId="2251"/>
        </pc:sldMkLst>
        <pc:spChg chg="mod">
          <ac:chgData name="Céline Tuduri" userId="edc773aa-4903-456e-96ea-bec4f437440a" providerId="ADAL" clId="{A69DC131-4D94-4EE3-834C-6054A8E3AD1E}" dt="2023-01-10T08:38:31.257" v="49" actId="20577"/>
          <ac:spMkLst>
            <pc:docMk/>
            <pc:sldMk cId="2357710770" sldId="2251"/>
            <ac:spMk id="2" creationId="{B5E74F8C-9CD7-4587-9768-7AE7DB90BE58}"/>
          </ac:spMkLst>
        </pc:spChg>
      </pc:sldChg>
      <pc:sldChg chg="modSp add mod">
        <pc:chgData name="Céline Tuduri" userId="edc773aa-4903-456e-96ea-bec4f437440a" providerId="ADAL" clId="{A69DC131-4D94-4EE3-834C-6054A8E3AD1E}" dt="2023-01-10T08:58:27.152" v="375" actId="20577"/>
        <pc:sldMkLst>
          <pc:docMk/>
          <pc:sldMk cId="4000712314" sldId="2252"/>
        </pc:sldMkLst>
        <pc:spChg chg="mod">
          <ac:chgData name="Céline Tuduri" userId="edc773aa-4903-456e-96ea-bec4f437440a" providerId="ADAL" clId="{A69DC131-4D94-4EE3-834C-6054A8E3AD1E}" dt="2023-01-10T08:58:27.152" v="375" actId="20577"/>
          <ac:spMkLst>
            <pc:docMk/>
            <pc:sldMk cId="4000712314" sldId="2252"/>
            <ac:spMk id="2" creationId="{B5E74F8C-9CD7-4587-9768-7AE7DB90BE58}"/>
          </ac:spMkLst>
        </pc:spChg>
      </pc:sldChg>
      <pc:sldChg chg="addSp modSp add mod ord">
        <pc:chgData name="Céline Tuduri" userId="edc773aa-4903-456e-96ea-bec4f437440a" providerId="ADAL" clId="{A69DC131-4D94-4EE3-834C-6054A8E3AD1E}" dt="2023-01-10T09:05:59.627" v="408" actId="22"/>
        <pc:sldMkLst>
          <pc:docMk/>
          <pc:sldMk cId="3104199693" sldId="2253"/>
        </pc:sldMkLst>
        <pc:spChg chg="mod">
          <ac:chgData name="Céline Tuduri" userId="edc773aa-4903-456e-96ea-bec4f437440a" providerId="ADAL" clId="{A69DC131-4D94-4EE3-834C-6054A8E3AD1E}" dt="2023-01-10T08:59:02.754" v="393" actId="20577"/>
          <ac:spMkLst>
            <pc:docMk/>
            <pc:sldMk cId="3104199693" sldId="2253"/>
            <ac:spMk id="9" creationId="{E26D2BF1-17AE-4896-B50A-81316219994A}"/>
          </ac:spMkLst>
        </pc:spChg>
        <pc:spChg chg="add">
          <ac:chgData name="Céline Tuduri" userId="edc773aa-4903-456e-96ea-bec4f437440a" providerId="ADAL" clId="{A69DC131-4D94-4EE3-834C-6054A8E3AD1E}" dt="2023-01-10T09:05:59.627" v="408" actId="22"/>
          <ac:spMkLst>
            <pc:docMk/>
            <pc:sldMk cId="3104199693" sldId="2253"/>
            <ac:spMk id="11" creationId="{9318918B-7712-E229-5619-ED9CCD80402A}"/>
          </ac:spMkLst>
        </pc:spChg>
        <pc:picChg chg="add mod">
          <ac:chgData name="Céline Tuduri" userId="edc773aa-4903-456e-96ea-bec4f437440a" providerId="ADAL" clId="{A69DC131-4D94-4EE3-834C-6054A8E3AD1E}" dt="2023-01-10T08:59:12.459" v="398" actId="1076"/>
          <ac:picMkLst>
            <pc:docMk/>
            <pc:sldMk cId="3104199693" sldId="2253"/>
            <ac:picMk id="3" creationId="{12BFCD04-C681-05AE-9E34-DA94B31D7C75}"/>
          </ac:picMkLst>
        </pc:picChg>
        <pc:picChg chg="add mod">
          <ac:chgData name="Céline Tuduri" userId="edc773aa-4903-456e-96ea-bec4f437440a" providerId="ADAL" clId="{A69DC131-4D94-4EE3-834C-6054A8E3AD1E}" dt="2023-01-10T08:59:28.153" v="402" actId="1076"/>
          <ac:picMkLst>
            <pc:docMk/>
            <pc:sldMk cId="3104199693" sldId="2253"/>
            <ac:picMk id="5" creationId="{833426EF-B661-FC91-FF9D-D0FB32EA1EF7}"/>
          </ac:picMkLst>
        </pc:picChg>
        <pc:picChg chg="add mod">
          <ac:chgData name="Céline Tuduri" userId="edc773aa-4903-456e-96ea-bec4f437440a" providerId="ADAL" clId="{A69DC131-4D94-4EE3-834C-6054A8E3AD1E}" dt="2023-01-10T08:59:45.473" v="407" actId="1076"/>
          <ac:picMkLst>
            <pc:docMk/>
            <pc:sldMk cId="3104199693" sldId="2253"/>
            <ac:picMk id="8" creationId="{6140422B-6190-3645-995A-2C6FFE4DD441}"/>
          </ac:picMkLst>
        </pc:picChg>
      </pc:sldChg>
      <pc:sldChg chg="addSp delSp modSp add mod">
        <pc:chgData name="Céline Tuduri" userId="edc773aa-4903-456e-96ea-bec4f437440a" providerId="ADAL" clId="{A69DC131-4D94-4EE3-834C-6054A8E3AD1E}" dt="2023-01-10T08:48:13.891" v="273" actId="21"/>
        <pc:sldMkLst>
          <pc:docMk/>
          <pc:sldMk cId="3091868821" sldId="2254"/>
        </pc:sldMkLst>
        <pc:spChg chg="mod">
          <ac:chgData name="Céline Tuduri" userId="edc773aa-4903-456e-96ea-bec4f437440a" providerId="ADAL" clId="{A69DC131-4D94-4EE3-834C-6054A8E3AD1E}" dt="2023-01-10T08:39:28.484" v="87" actId="20577"/>
          <ac:spMkLst>
            <pc:docMk/>
            <pc:sldMk cId="3091868821" sldId="2254"/>
            <ac:spMk id="9" creationId="{E26D2BF1-17AE-4896-B50A-81316219994A}"/>
          </ac:spMkLst>
        </pc:spChg>
        <pc:picChg chg="del">
          <ac:chgData name="Céline Tuduri" userId="edc773aa-4903-456e-96ea-bec4f437440a" providerId="ADAL" clId="{A69DC131-4D94-4EE3-834C-6054A8E3AD1E}" dt="2023-01-10T08:42:31.864" v="88" actId="478"/>
          <ac:picMkLst>
            <pc:docMk/>
            <pc:sldMk cId="3091868821" sldId="2254"/>
            <ac:picMk id="3" creationId="{98E56B7F-2D4D-A056-2659-7719F1862A0E}"/>
          </ac:picMkLst>
        </pc:picChg>
        <pc:picChg chg="add del">
          <ac:chgData name="Céline Tuduri" userId="edc773aa-4903-456e-96ea-bec4f437440a" providerId="ADAL" clId="{A69DC131-4D94-4EE3-834C-6054A8E3AD1E}" dt="2023-01-10T08:46:10.884" v="219" actId="21"/>
          <ac:picMkLst>
            <pc:docMk/>
            <pc:sldMk cId="3091868821" sldId="2254"/>
            <ac:picMk id="4" creationId="{32E87C92-7426-BD26-2B03-23B478A38572}"/>
          </ac:picMkLst>
        </pc:picChg>
        <pc:picChg chg="add mod">
          <ac:chgData name="Céline Tuduri" userId="edc773aa-4903-456e-96ea-bec4f437440a" providerId="ADAL" clId="{A69DC131-4D94-4EE3-834C-6054A8E3AD1E}" dt="2023-01-10T08:46:24.745" v="225"/>
          <ac:picMkLst>
            <pc:docMk/>
            <pc:sldMk cId="3091868821" sldId="2254"/>
            <ac:picMk id="5" creationId="{9493ACD0-F5F6-CF55-C5AF-F5926F44B277}"/>
          </ac:picMkLst>
        </pc:picChg>
        <pc:picChg chg="add mod">
          <ac:chgData name="Céline Tuduri" userId="edc773aa-4903-456e-96ea-bec4f437440a" providerId="ADAL" clId="{A69DC131-4D94-4EE3-834C-6054A8E3AD1E}" dt="2023-01-10T08:46:35.434" v="227"/>
          <ac:picMkLst>
            <pc:docMk/>
            <pc:sldMk cId="3091868821" sldId="2254"/>
            <ac:picMk id="7" creationId="{6C6C640A-B2BB-90F2-6A69-A6346E80CA17}"/>
          </ac:picMkLst>
        </pc:picChg>
        <pc:picChg chg="add del mod">
          <ac:chgData name="Céline Tuduri" userId="edc773aa-4903-456e-96ea-bec4f437440a" providerId="ADAL" clId="{A69DC131-4D94-4EE3-834C-6054A8E3AD1E}" dt="2023-01-10T08:48:13.891" v="273" actId="21"/>
          <ac:picMkLst>
            <pc:docMk/>
            <pc:sldMk cId="3091868821" sldId="2254"/>
            <ac:picMk id="8" creationId="{5803237E-2A17-7905-9101-A4C304B051FC}"/>
          </ac:picMkLst>
        </pc:picChg>
      </pc:sldChg>
      <pc:sldChg chg="addSp delSp modSp add mod">
        <pc:chgData name="Céline Tuduri" userId="edc773aa-4903-456e-96ea-bec4f437440a" providerId="ADAL" clId="{A69DC131-4D94-4EE3-834C-6054A8E3AD1E}" dt="2023-01-10T08:48:38.011" v="280" actId="14100"/>
        <pc:sldMkLst>
          <pc:docMk/>
          <pc:sldMk cId="3646241223" sldId="2255"/>
        </pc:sldMkLst>
        <pc:spChg chg="mod">
          <ac:chgData name="Céline Tuduri" userId="edc773aa-4903-456e-96ea-bec4f437440a" providerId="ADAL" clId="{A69DC131-4D94-4EE3-834C-6054A8E3AD1E}" dt="2023-01-10T08:42:42.315" v="92" actId="20577"/>
          <ac:spMkLst>
            <pc:docMk/>
            <pc:sldMk cId="3646241223" sldId="2255"/>
            <ac:spMk id="9" creationId="{E26D2BF1-17AE-4896-B50A-81316219994A}"/>
          </ac:spMkLst>
        </pc:spChg>
        <pc:picChg chg="add mod">
          <ac:chgData name="Céline Tuduri" userId="edc773aa-4903-456e-96ea-bec4f437440a" providerId="ADAL" clId="{A69DC131-4D94-4EE3-834C-6054A8E3AD1E}" dt="2023-01-10T08:48:34.149" v="278" actId="1076"/>
          <ac:picMkLst>
            <pc:docMk/>
            <pc:sldMk cId="3646241223" sldId="2255"/>
            <ac:picMk id="3" creationId="{217D130A-728E-C842-732F-D584E6A991D3}"/>
          </ac:picMkLst>
        </pc:picChg>
        <pc:picChg chg="del">
          <ac:chgData name="Céline Tuduri" userId="edc773aa-4903-456e-96ea-bec4f437440a" providerId="ADAL" clId="{A69DC131-4D94-4EE3-834C-6054A8E3AD1E}" dt="2023-01-10T08:43:39.622" v="93" actId="478"/>
          <ac:picMkLst>
            <pc:docMk/>
            <pc:sldMk cId="3646241223" sldId="2255"/>
            <ac:picMk id="4" creationId="{32E87C92-7426-BD26-2B03-23B478A38572}"/>
          </ac:picMkLst>
        </pc:picChg>
        <pc:picChg chg="add mod">
          <ac:chgData name="Céline Tuduri" userId="edc773aa-4903-456e-96ea-bec4f437440a" providerId="ADAL" clId="{A69DC131-4D94-4EE3-834C-6054A8E3AD1E}" dt="2023-01-10T08:48:38.011" v="280" actId="14100"/>
          <ac:picMkLst>
            <pc:docMk/>
            <pc:sldMk cId="3646241223" sldId="2255"/>
            <ac:picMk id="7" creationId="{E1BC69F4-700C-7DD4-7F00-B992EEA89B19}"/>
          </ac:picMkLst>
        </pc:picChg>
      </pc:sldChg>
      <pc:sldChg chg="addSp modSp add mod">
        <pc:chgData name="Céline Tuduri" userId="edc773aa-4903-456e-96ea-bec4f437440a" providerId="ADAL" clId="{A69DC131-4D94-4EE3-834C-6054A8E3AD1E}" dt="2023-01-10T08:58:05.243" v="370" actId="20577"/>
        <pc:sldMkLst>
          <pc:docMk/>
          <pc:sldMk cId="2765584907" sldId="2256"/>
        </pc:sldMkLst>
        <pc:spChg chg="add mod">
          <ac:chgData name="Céline Tuduri" userId="edc773aa-4903-456e-96ea-bec4f437440a" providerId="ADAL" clId="{A69DC131-4D94-4EE3-834C-6054A8E3AD1E}" dt="2023-01-10T08:58:05.243" v="370" actId="20577"/>
          <ac:spMkLst>
            <pc:docMk/>
            <pc:sldMk cId="2765584907" sldId="2256"/>
            <ac:spMk id="5" creationId="{B660C126-D4D7-B339-3FBB-1A7C2FE54460}"/>
          </ac:spMkLst>
        </pc:spChg>
        <pc:spChg chg="add mod">
          <ac:chgData name="Céline Tuduri" userId="edc773aa-4903-456e-96ea-bec4f437440a" providerId="ADAL" clId="{A69DC131-4D94-4EE3-834C-6054A8E3AD1E}" dt="2023-01-10T08:50:12.193" v="357" actId="20577"/>
          <ac:spMkLst>
            <pc:docMk/>
            <pc:sldMk cId="2765584907" sldId="2256"/>
            <ac:spMk id="8" creationId="{A36E2DD3-F41E-5D3C-92EA-594CED5B6619}"/>
          </ac:spMkLst>
        </pc:spChg>
        <pc:spChg chg="mod">
          <ac:chgData name="Céline Tuduri" userId="edc773aa-4903-456e-96ea-bec4f437440a" providerId="ADAL" clId="{A69DC131-4D94-4EE3-834C-6054A8E3AD1E}" dt="2023-01-10T08:49:01.116" v="310" actId="6549"/>
          <ac:spMkLst>
            <pc:docMk/>
            <pc:sldMk cId="2765584907" sldId="2256"/>
            <ac:spMk id="9" creationId="{E26D2BF1-17AE-4896-B50A-81316219994A}"/>
          </ac:spMkLst>
        </pc:spChg>
        <pc:spChg chg="add mod">
          <ac:chgData name="Céline Tuduri" userId="edc773aa-4903-456e-96ea-bec4f437440a" providerId="ADAL" clId="{A69DC131-4D94-4EE3-834C-6054A8E3AD1E}" dt="2023-01-10T08:50:25.465" v="361" actId="20577"/>
          <ac:spMkLst>
            <pc:docMk/>
            <pc:sldMk cId="2765584907" sldId="2256"/>
            <ac:spMk id="10" creationId="{812EA5FA-D0C1-D77E-1314-36BF37FCE392}"/>
          </ac:spMkLst>
        </pc:spChg>
        <pc:picChg chg="add mod">
          <ac:chgData name="Céline Tuduri" userId="edc773aa-4903-456e-96ea-bec4f437440a" providerId="ADAL" clId="{A69DC131-4D94-4EE3-834C-6054A8E3AD1E}" dt="2023-01-10T08:50:31.455" v="363" actId="1036"/>
          <ac:picMkLst>
            <pc:docMk/>
            <pc:sldMk cId="2765584907" sldId="2256"/>
            <ac:picMk id="2" creationId="{E46B5F2C-1A4C-CB43-05E9-77E06B9DFEBF}"/>
          </ac:picMkLst>
        </pc:picChg>
        <pc:picChg chg="mod">
          <ac:chgData name="Céline Tuduri" userId="edc773aa-4903-456e-96ea-bec4f437440a" providerId="ADAL" clId="{A69DC131-4D94-4EE3-834C-6054A8E3AD1E}" dt="2023-01-10T08:50:31.455" v="363" actId="1036"/>
          <ac:picMkLst>
            <pc:docMk/>
            <pc:sldMk cId="2765584907" sldId="2256"/>
            <ac:picMk id="3" creationId="{217D130A-728E-C842-732F-D584E6A991D3}"/>
          </ac:picMkLst>
        </pc:picChg>
        <pc:picChg chg="add mod">
          <ac:chgData name="Céline Tuduri" userId="edc773aa-4903-456e-96ea-bec4f437440a" providerId="ADAL" clId="{A69DC131-4D94-4EE3-834C-6054A8E3AD1E}" dt="2023-01-10T08:50:31.455" v="363" actId="1036"/>
          <ac:picMkLst>
            <pc:docMk/>
            <pc:sldMk cId="2765584907" sldId="2256"/>
            <ac:picMk id="4" creationId="{27A01AA9-76AF-1198-BC2E-ED3D92696867}"/>
          </ac:picMkLst>
        </pc:picChg>
        <pc:picChg chg="mod">
          <ac:chgData name="Céline Tuduri" userId="edc773aa-4903-456e-96ea-bec4f437440a" providerId="ADAL" clId="{A69DC131-4D94-4EE3-834C-6054A8E3AD1E}" dt="2023-01-10T08:50:31.455" v="363" actId="1036"/>
          <ac:picMkLst>
            <pc:docMk/>
            <pc:sldMk cId="2765584907" sldId="2256"/>
            <ac:picMk id="7" creationId="{E1BC69F4-700C-7DD4-7F00-B992EEA89B19}"/>
          </ac:picMkLst>
        </pc:picChg>
      </pc:sldChg>
      <pc:sldChg chg="modSp add mod">
        <pc:chgData name="Céline Tuduri" userId="edc773aa-4903-456e-96ea-bec4f437440a" providerId="ADAL" clId="{A69DC131-4D94-4EE3-834C-6054A8E3AD1E}" dt="2023-01-10T08:58:31.194" v="381" actId="20577"/>
        <pc:sldMkLst>
          <pc:docMk/>
          <pc:sldMk cId="1146072236" sldId="2257"/>
        </pc:sldMkLst>
        <pc:spChg chg="mod">
          <ac:chgData name="Céline Tuduri" userId="edc773aa-4903-456e-96ea-bec4f437440a" providerId="ADAL" clId="{A69DC131-4D94-4EE3-834C-6054A8E3AD1E}" dt="2023-01-10T08:58:31.194" v="381" actId="20577"/>
          <ac:spMkLst>
            <pc:docMk/>
            <pc:sldMk cId="1146072236" sldId="2257"/>
            <ac:spMk id="2" creationId="{B5E74F8C-9CD7-4587-9768-7AE7DB90BE58}"/>
          </ac:spMkLst>
        </pc:spChg>
      </pc:sldChg>
      <pc:sldChg chg="addSp delSp modSp add mod">
        <pc:chgData name="Céline Tuduri" userId="edc773aa-4903-456e-96ea-bec4f437440a" providerId="ADAL" clId="{A69DC131-4D94-4EE3-834C-6054A8E3AD1E}" dt="2023-01-10T09:07:31.271" v="434" actId="1076"/>
        <pc:sldMkLst>
          <pc:docMk/>
          <pc:sldMk cId="2123496230" sldId="2258"/>
        </pc:sldMkLst>
        <pc:spChg chg="mod">
          <ac:chgData name="Céline Tuduri" userId="edc773aa-4903-456e-96ea-bec4f437440a" providerId="ADAL" clId="{A69DC131-4D94-4EE3-834C-6054A8E3AD1E}" dt="2023-01-10T09:06:06.041" v="417" actId="20577"/>
          <ac:spMkLst>
            <pc:docMk/>
            <pc:sldMk cId="2123496230" sldId="2258"/>
            <ac:spMk id="9" creationId="{E26D2BF1-17AE-4896-B50A-81316219994A}"/>
          </ac:spMkLst>
        </pc:spChg>
        <pc:picChg chg="del">
          <ac:chgData name="Céline Tuduri" userId="edc773aa-4903-456e-96ea-bec4f437440a" providerId="ADAL" clId="{A69DC131-4D94-4EE3-834C-6054A8E3AD1E}" dt="2023-01-10T09:06:20.548" v="418" actId="478"/>
          <ac:picMkLst>
            <pc:docMk/>
            <pc:sldMk cId="2123496230" sldId="2258"/>
            <ac:picMk id="3" creationId="{12BFCD04-C681-05AE-9E34-DA94B31D7C75}"/>
          </ac:picMkLst>
        </pc:picChg>
        <pc:picChg chg="add mod">
          <ac:chgData name="Céline Tuduri" userId="edc773aa-4903-456e-96ea-bec4f437440a" providerId="ADAL" clId="{A69DC131-4D94-4EE3-834C-6054A8E3AD1E}" dt="2023-01-10T09:07:23.773" v="430" actId="1076"/>
          <ac:picMkLst>
            <pc:docMk/>
            <pc:sldMk cId="2123496230" sldId="2258"/>
            <ac:picMk id="4" creationId="{B71C84FB-AFFF-F071-E82C-AB2B051BA14E}"/>
          </ac:picMkLst>
        </pc:picChg>
        <pc:picChg chg="del">
          <ac:chgData name="Céline Tuduri" userId="edc773aa-4903-456e-96ea-bec4f437440a" providerId="ADAL" clId="{A69DC131-4D94-4EE3-834C-6054A8E3AD1E}" dt="2023-01-10T09:06:34.398" v="422" actId="478"/>
          <ac:picMkLst>
            <pc:docMk/>
            <pc:sldMk cId="2123496230" sldId="2258"/>
            <ac:picMk id="5" creationId="{833426EF-B661-FC91-FF9D-D0FB32EA1EF7}"/>
          </ac:picMkLst>
        </pc:picChg>
        <pc:picChg chg="del">
          <ac:chgData name="Céline Tuduri" userId="edc773aa-4903-456e-96ea-bec4f437440a" providerId="ADAL" clId="{A69DC131-4D94-4EE3-834C-6054A8E3AD1E}" dt="2023-01-10T09:06:43.080" v="425" actId="478"/>
          <ac:picMkLst>
            <pc:docMk/>
            <pc:sldMk cId="2123496230" sldId="2258"/>
            <ac:picMk id="8" creationId="{6140422B-6190-3645-995A-2C6FFE4DD441}"/>
          </ac:picMkLst>
        </pc:picChg>
        <pc:picChg chg="add mod">
          <ac:chgData name="Céline Tuduri" userId="edc773aa-4903-456e-96ea-bec4f437440a" providerId="ADAL" clId="{A69DC131-4D94-4EE3-834C-6054A8E3AD1E}" dt="2023-01-10T09:07:25.907" v="431" actId="1076"/>
          <ac:picMkLst>
            <pc:docMk/>
            <pc:sldMk cId="2123496230" sldId="2258"/>
            <ac:picMk id="10" creationId="{48209CDF-84AB-E18B-C2D0-BAC49068F53B}"/>
          </ac:picMkLst>
        </pc:picChg>
        <pc:picChg chg="add mod">
          <ac:chgData name="Céline Tuduri" userId="edc773aa-4903-456e-96ea-bec4f437440a" providerId="ADAL" clId="{A69DC131-4D94-4EE3-834C-6054A8E3AD1E}" dt="2023-01-10T09:07:31.271" v="434" actId="1076"/>
          <ac:picMkLst>
            <pc:docMk/>
            <pc:sldMk cId="2123496230" sldId="2258"/>
            <ac:picMk id="13" creationId="{67476B13-BD53-E879-F06D-BB40DBB69D13}"/>
          </ac:picMkLst>
        </pc:picChg>
      </pc:sldChg>
      <pc:sldChg chg="addSp delSp modSp add mod">
        <pc:chgData name="Céline Tuduri" userId="edc773aa-4903-456e-96ea-bec4f437440a" providerId="ADAL" clId="{A69DC131-4D94-4EE3-834C-6054A8E3AD1E}" dt="2023-01-10T09:30:27.642" v="569" actId="20577"/>
        <pc:sldMkLst>
          <pc:docMk/>
          <pc:sldMk cId="800481472" sldId="2259"/>
        </pc:sldMkLst>
        <pc:spChg chg="mod">
          <ac:chgData name="Céline Tuduri" userId="edc773aa-4903-456e-96ea-bec4f437440a" providerId="ADAL" clId="{A69DC131-4D94-4EE3-834C-6054A8E3AD1E}" dt="2023-01-10T09:30:27.642" v="569" actId="20577"/>
          <ac:spMkLst>
            <pc:docMk/>
            <pc:sldMk cId="800481472" sldId="2259"/>
            <ac:spMk id="9" creationId="{E26D2BF1-17AE-4896-B50A-81316219994A}"/>
          </ac:spMkLst>
        </pc:spChg>
        <pc:spChg chg="del">
          <ac:chgData name="Céline Tuduri" userId="edc773aa-4903-456e-96ea-bec4f437440a" providerId="ADAL" clId="{A69DC131-4D94-4EE3-834C-6054A8E3AD1E}" dt="2023-01-10T09:09:21.757" v="444" actId="478"/>
          <ac:spMkLst>
            <pc:docMk/>
            <pc:sldMk cId="800481472" sldId="2259"/>
            <ac:spMk id="11" creationId="{9318918B-7712-E229-5619-ED9CCD80402A}"/>
          </ac:spMkLst>
        </pc:spChg>
        <pc:picChg chg="add mod">
          <ac:chgData name="Céline Tuduri" userId="edc773aa-4903-456e-96ea-bec4f437440a" providerId="ADAL" clId="{A69DC131-4D94-4EE3-834C-6054A8E3AD1E}" dt="2023-01-10T09:15:39.839" v="479" actId="1076"/>
          <ac:picMkLst>
            <pc:docMk/>
            <pc:sldMk cId="800481472" sldId="2259"/>
            <ac:picMk id="3" creationId="{BA515180-EBD5-1B9D-17B6-FF08A8B58CDE}"/>
          </ac:picMkLst>
        </pc:picChg>
        <pc:picChg chg="del">
          <ac:chgData name="Céline Tuduri" userId="edc773aa-4903-456e-96ea-bec4f437440a" providerId="ADAL" clId="{A69DC131-4D94-4EE3-834C-6054A8E3AD1E}" dt="2023-01-10T09:09:13.799" v="436" actId="478"/>
          <ac:picMkLst>
            <pc:docMk/>
            <pc:sldMk cId="800481472" sldId="2259"/>
            <ac:picMk id="4" creationId="{B71C84FB-AFFF-F071-E82C-AB2B051BA14E}"/>
          </ac:picMkLst>
        </pc:picChg>
        <pc:picChg chg="add mod">
          <ac:chgData name="Céline Tuduri" userId="edc773aa-4903-456e-96ea-bec4f437440a" providerId="ADAL" clId="{A69DC131-4D94-4EE3-834C-6054A8E3AD1E}" dt="2023-01-10T09:15:39.839" v="479" actId="1076"/>
          <ac:picMkLst>
            <pc:docMk/>
            <pc:sldMk cId="800481472" sldId="2259"/>
            <ac:picMk id="7" creationId="{7D01AF07-5D85-9433-3A16-468A93E178A6}"/>
          </ac:picMkLst>
        </pc:picChg>
        <pc:picChg chg="del">
          <ac:chgData name="Céline Tuduri" userId="edc773aa-4903-456e-96ea-bec4f437440a" providerId="ADAL" clId="{A69DC131-4D94-4EE3-834C-6054A8E3AD1E}" dt="2023-01-10T09:09:13.799" v="436" actId="478"/>
          <ac:picMkLst>
            <pc:docMk/>
            <pc:sldMk cId="800481472" sldId="2259"/>
            <ac:picMk id="10" creationId="{48209CDF-84AB-E18B-C2D0-BAC49068F53B}"/>
          </ac:picMkLst>
        </pc:picChg>
        <pc:picChg chg="add mod">
          <ac:chgData name="Céline Tuduri" userId="edc773aa-4903-456e-96ea-bec4f437440a" providerId="ADAL" clId="{A69DC131-4D94-4EE3-834C-6054A8E3AD1E}" dt="2023-01-10T09:15:39.839" v="479" actId="1076"/>
          <ac:picMkLst>
            <pc:docMk/>
            <pc:sldMk cId="800481472" sldId="2259"/>
            <ac:picMk id="12" creationId="{A4D312B1-94B8-E282-C065-45D368E52542}"/>
          </ac:picMkLst>
        </pc:picChg>
        <pc:picChg chg="del">
          <ac:chgData name="Céline Tuduri" userId="edc773aa-4903-456e-96ea-bec4f437440a" providerId="ADAL" clId="{A69DC131-4D94-4EE3-834C-6054A8E3AD1E}" dt="2023-01-10T09:09:13.799" v="436" actId="478"/>
          <ac:picMkLst>
            <pc:docMk/>
            <pc:sldMk cId="800481472" sldId="2259"/>
            <ac:picMk id="13" creationId="{67476B13-BD53-E879-F06D-BB40DBB69D13}"/>
          </ac:picMkLst>
        </pc:picChg>
        <pc:picChg chg="add mod">
          <ac:chgData name="Céline Tuduri" userId="edc773aa-4903-456e-96ea-bec4f437440a" providerId="ADAL" clId="{A69DC131-4D94-4EE3-834C-6054A8E3AD1E}" dt="2023-01-10T09:15:51.929" v="482" actId="1076"/>
          <ac:picMkLst>
            <pc:docMk/>
            <pc:sldMk cId="800481472" sldId="2259"/>
            <ac:picMk id="15" creationId="{2C7BDC5F-DDD7-F2FC-253F-C36F8F74F036}"/>
          </ac:picMkLst>
        </pc:picChg>
        <pc:picChg chg="add mod">
          <ac:chgData name="Céline Tuduri" userId="edc773aa-4903-456e-96ea-bec4f437440a" providerId="ADAL" clId="{A69DC131-4D94-4EE3-834C-6054A8E3AD1E}" dt="2023-01-10T09:15:55.047" v="483" actId="1076"/>
          <ac:picMkLst>
            <pc:docMk/>
            <pc:sldMk cId="800481472" sldId="2259"/>
            <ac:picMk id="17" creationId="{0BDCF795-6D1C-FDED-F364-452BAACA2F9C}"/>
          </ac:picMkLst>
        </pc:picChg>
      </pc:sldChg>
      <pc:sldChg chg="addSp delSp modSp add mod">
        <pc:chgData name="Céline Tuduri" userId="edc773aa-4903-456e-96ea-bec4f437440a" providerId="ADAL" clId="{A69DC131-4D94-4EE3-834C-6054A8E3AD1E}" dt="2023-01-10T09:33:02.266" v="604" actId="1076"/>
        <pc:sldMkLst>
          <pc:docMk/>
          <pc:sldMk cId="3871898725" sldId="2260"/>
        </pc:sldMkLst>
        <pc:spChg chg="mod">
          <ac:chgData name="Céline Tuduri" userId="edc773aa-4903-456e-96ea-bec4f437440a" providerId="ADAL" clId="{A69DC131-4D94-4EE3-834C-6054A8E3AD1E}" dt="2023-01-10T09:31:13.482" v="575" actId="20577"/>
          <ac:spMkLst>
            <pc:docMk/>
            <pc:sldMk cId="3871898725" sldId="2260"/>
            <ac:spMk id="9" creationId="{E26D2BF1-17AE-4896-B50A-81316219994A}"/>
          </ac:spMkLst>
        </pc:spChg>
        <pc:picChg chg="del">
          <ac:chgData name="Céline Tuduri" userId="edc773aa-4903-456e-96ea-bec4f437440a" providerId="ADAL" clId="{A69DC131-4D94-4EE3-834C-6054A8E3AD1E}" dt="2023-01-10T09:31:15.107" v="576" actId="478"/>
          <ac:picMkLst>
            <pc:docMk/>
            <pc:sldMk cId="3871898725" sldId="2260"/>
            <ac:picMk id="3" creationId="{BA515180-EBD5-1B9D-17B6-FF08A8B58CDE}"/>
          </ac:picMkLst>
        </pc:picChg>
        <pc:picChg chg="add mod">
          <ac:chgData name="Céline Tuduri" userId="edc773aa-4903-456e-96ea-bec4f437440a" providerId="ADAL" clId="{A69DC131-4D94-4EE3-834C-6054A8E3AD1E}" dt="2023-01-10T09:31:19.875" v="579" actId="1076"/>
          <ac:picMkLst>
            <pc:docMk/>
            <pc:sldMk cId="3871898725" sldId="2260"/>
            <ac:picMk id="4" creationId="{F3BEDF5F-A3EC-5F52-4071-C26B319587CD}"/>
          </ac:picMkLst>
        </pc:picChg>
        <pc:picChg chg="del">
          <ac:chgData name="Céline Tuduri" userId="edc773aa-4903-456e-96ea-bec4f437440a" providerId="ADAL" clId="{A69DC131-4D94-4EE3-834C-6054A8E3AD1E}" dt="2023-01-10T09:31:31.783" v="580" actId="478"/>
          <ac:picMkLst>
            <pc:docMk/>
            <pc:sldMk cId="3871898725" sldId="2260"/>
            <ac:picMk id="7" creationId="{7D01AF07-5D85-9433-3A16-468A93E178A6}"/>
          </ac:picMkLst>
        </pc:picChg>
        <pc:picChg chg="add mod">
          <ac:chgData name="Céline Tuduri" userId="edc773aa-4903-456e-96ea-bec4f437440a" providerId="ADAL" clId="{A69DC131-4D94-4EE3-834C-6054A8E3AD1E}" dt="2023-01-10T09:31:38.742" v="584" actId="14100"/>
          <ac:picMkLst>
            <pc:docMk/>
            <pc:sldMk cId="3871898725" sldId="2260"/>
            <ac:picMk id="8" creationId="{E313B766-3203-9C21-4ED0-481315A1EF25}"/>
          </ac:picMkLst>
        </pc:picChg>
        <pc:picChg chg="add mod">
          <ac:chgData name="Céline Tuduri" userId="edc773aa-4903-456e-96ea-bec4f437440a" providerId="ADAL" clId="{A69DC131-4D94-4EE3-834C-6054A8E3AD1E}" dt="2023-01-10T09:32:02.170" v="588" actId="14100"/>
          <ac:picMkLst>
            <pc:docMk/>
            <pc:sldMk cId="3871898725" sldId="2260"/>
            <ac:picMk id="11" creationId="{438CC6A7-BD3B-F6FF-E473-D31881DC5D9B}"/>
          </ac:picMkLst>
        </pc:picChg>
        <pc:picChg chg="del">
          <ac:chgData name="Céline Tuduri" userId="edc773aa-4903-456e-96ea-bec4f437440a" providerId="ADAL" clId="{A69DC131-4D94-4EE3-834C-6054A8E3AD1E}" dt="2023-01-10T09:32:03.511" v="589" actId="478"/>
          <ac:picMkLst>
            <pc:docMk/>
            <pc:sldMk cId="3871898725" sldId="2260"/>
            <ac:picMk id="12" creationId="{A4D312B1-94B8-E282-C065-45D368E52542}"/>
          </ac:picMkLst>
        </pc:picChg>
        <pc:picChg chg="add del mod">
          <ac:chgData name="Céline Tuduri" userId="edc773aa-4903-456e-96ea-bec4f437440a" providerId="ADAL" clId="{A69DC131-4D94-4EE3-834C-6054A8E3AD1E}" dt="2023-01-10T09:32:22.117" v="595" actId="21"/>
          <ac:picMkLst>
            <pc:docMk/>
            <pc:sldMk cId="3871898725" sldId="2260"/>
            <ac:picMk id="14" creationId="{65B8F314-7743-A2D9-8B03-8E5F39A2470E}"/>
          </ac:picMkLst>
        </pc:picChg>
        <pc:picChg chg="del">
          <ac:chgData name="Céline Tuduri" userId="edc773aa-4903-456e-96ea-bec4f437440a" providerId="ADAL" clId="{A69DC131-4D94-4EE3-834C-6054A8E3AD1E}" dt="2023-01-10T09:32:23.231" v="596" actId="478"/>
          <ac:picMkLst>
            <pc:docMk/>
            <pc:sldMk cId="3871898725" sldId="2260"/>
            <ac:picMk id="15" creationId="{2C7BDC5F-DDD7-F2FC-253F-C36F8F74F036}"/>
          </ac:picMkLst>
        </pc:picChg>
        <pc:picChg chg="add mod">
          <ac:chgData name="Céline Tuduri" userId="edc773aa-4903-456e-96ea-bec4f437440a" providerId="ADAL" clId="{A69DC131-4D94-4EE3-834C-6054A8E3AD1E}" dt="2023-01-10T09:32:25.808" v="598" actId="1076"/>
          <ac:picMkLst>
            <pc:docMk/>
            <pc:sldMk cId="3871898725" sldId="2260"/>
            <ac:picMk id="16" creationId="{595CAC99-218D-8DCF-42D2-53C5EF7AFF55}"/>
          </ac:picMkLst>
        </pc:picChg>
        <pc:picChg chg="del">
          <ac:chgData name="Céline Tuduri" userId="edc773aa-4903-456e-96ea-bec4f437440a" providerId="ADAL" clId="{A69DC131-4D94-4EE3-834C-6054A8E3AD1E}" dt="2023-01-10T09:32:50.022" v="603" actId="478"/>
          <ac:picMkLst>
            <pc:docMk/>
            <pc:sldMk cId="3871898725" sldId="2260"/>
            <ac:picMk id="17" creationId="{0BDCF795-6D1C-FDED-F364-452BAACA2F9C}"/>
          </ac:picMkLst>
        </pc:picChg>
        <pc:picChg chg="add mod">
          <ac:chgData name="Céline Tuduri" userId="edc773aa-4903-456e-96ea-bec4f437440a" providerId="ADAL" clId="{A69DC131-4D94-4EE3-834C-6054A8E3AD1E}" dt="2023-01-10T09:33:02.266" v="604" actId="1076"/>
          <ac:picMkLst>
            <pc:docMk/>
            <pc:sldMk cId="3871898725" sldId="2260"/>
            <ac:picMk id="19" creationId="{350947DA-DFCA-4DA1-05AE-DF178849328A}"/>
          </ac:picMkLst>
        </pc:picChg>
      </pc:sldChg>
      <pc:sldChg chg="addSp delSp modSp add mod">
        <pc:chgData name="Céline Tuduri" userId="edc773aa-4903-456e-96ea-bec4f437440a" providerId="ADAL" clId="{A69DC131-4D94-4EE3-834C-6054A8E3AD1E}" dt="2023-01-10T09:58:44.028" v="634" actId="1076"/>
        <pc:sldMkLst>
          <pc:docMk/>
          <pc:sldMk cId="1817754193" sldId="2261"/>
        </pc:sldMkLst>
        <pc:spChg chg="mod">
          <ac:chgData name="Céline Tuduri" userId="edc773aa-4903-456e-96ea-bec4f437440a" providerId="ADAL" clId="{A69DC131-4D94-4EE3-834C-6054A8E3AD1E}" dt="2023-01-10T09:57:27.986" v="613" actId="20577"/>
          <ac:spMkLst>
            <pc:docMk/>
            <pc:sldMk cId="1817754193" sldId="2261"/>
            <ac:spMk id="9" creationId="{E26D2BF1-17AE-4896-B50A-81316219994A}"/>
          </ac:spMkLst>
        </pc:spChg>
        <pc:picChg chg="add mod">
          <ac:chgData name="Céline Tuduri" userId="edc773aa-4903-456e-96ea-bec4f437440a" providerId="ADAL" clId="{A69DC131-4D94-4EE3-834C-6054A8E3AD1E}" dt="2023-01-10T09:58:18.423" v="628" actId="1076"/>
          <ac:picMkLst>
            <pc:docMk/>
            <pc:sldMk cId="1817754193" sldId="2261"/>
            <ac:picMk id="3" creationId="{F38E0D7C-8B0B-8C3A-2CB9-42ED2DDF81E3}"/>
          </ac:picMkLst>
        </pc:picChg>
        <pc:picChg chg="del">
          <ac:chgData name="Céline Tuduri" userId="edc773aa-4903-456e-96ea-bec4f437440a" providerId="ADAL" clId="{A69DC131-4D94-4EE3-834C-6054A8E3AD1E}" dt="2023-01-10T09:57:30.949" v="614" actId="478"/>
          <ac:picMkLst>
            <pc:docMk/>
            <pc:sldMk cId="1817754193" sldId="2261"/>
            <ac:picMk id="4" creationId="{F3BEDF5F-A3EC-5F52-4071-C26B319587CD}"/>
          </ac:picMkLst>
        </pc:picChg>
        <pc:picChg chg="add mod">
          <ac:chgData name="Céline Tuduri" userId="edc773aa-4903-456e-96ea-bec4f437440a" providerId="ADAL" clId="{A69DC131-4D94-4EE3-834C-6054A8E3AD1E}" dt="2023-01-10T09:58:44.028" v="634" actId="1076"/>
          <ac:picMkLst>
            <pc:docMk/>
            <pc:sldMk cId="1817754193" sldId="2261"/>
            <ac:picMk id="7" creationId="{AF90C5AD-3BBC-75FC-BAFC-717B84D4B2BF}"/>
          </ac:picMkLst>
        </pc:picChg>
        <pc:picChg chg="del">
          <ac:chgData name="Céline Tuduri" userId="edc773aa-4903-456e-96ea-bec4f437440a" providerId="ADAL" clId="{A69DC131-4D94-4EE3-834C-6054A8E3AD1E}" dt="2023-01-10T09:57:30.949" v="614" actId="478"/>
          <ac:picMkLst>
            <pc:docMk/>
            <pc:sldMk cId="1817754193" sldId="2261"/>
            <ac:picMk id="8" creationId="{E313B766-3203-9C21-4ED0-481315A1EF25}"/>
          </ac:picMkLst>
        </pc:picChg>
        <pc:picChg chg="del">
          <ac:chgData name="Céline Tuduri" userId="edc773aa-4903-456e-96ea-bec4f437440a" providerId="ADAL" clId="{A69DC131-4D94-4EE3-834C-6054A8E3AD1E}" dt="2023-01-10T09:57:30.949" v="614" actId="478"/>
          <ac:picMkLst>
            <pc:docMk/>
            <pc:sldMk cId="1817754193" sldId="2261"/>
            <ac:picMk id="11" creationId="{438CC6A7-BD3B-F6FF-E473-D31881DC5D9B}"/>
          </ac:picMkLst>
        </pc:picChg>
        <pc:picChg chg="add mod">
          <ac:chgData name="Céline Tuduri" userId="edc773aa-4903-456e-96ea-bec4f437440a" providerId="ADAL" clId="{A69DC131-4D94-4EE3-834C-6054A8E3AD1E}" dt="2023-01-10T09:58:40.083" v="633" actId="14100"/>
          <ac:picMkLst>
            <pc:docMk/>
            <pc:sldMk cId="1817754193" sldId="2261"/>
            <ac:picMk id="12" creationId="{D3CD9CDF-BA03-C9F1-95CC-645BEEA71EFB}"/>
          </ac:picMkLst>
        </pc:picChg>
        <pc:picChg chg="del">
          <ac:chgData name="Céline Tuduri" userId="edc773aa-4903-456e-96ea-bec4f437440a" providerId="ADAL" clId="{A69DC131-4D94-4EE3-834C-6054A8E3AD1E}" dt="2023-01-10T09:57:30.949" v="614" actId="478"/>
          <ac:picMkLst>
            <pc:docMk/>
            <pc:sldMk cId="1817754193" sldId="2261"/>
            <ac:picMk id="16" creationId="{595CAC99-218D-8DCF-42D2-53C5EF7AFF55}"/>
          </ac:picMkLst>
        </pc:picChg>
        <pc:picChg chg="del">
          <ac:chgData name="Céline Tuduri" userId="edc773aa-4903-456e-96ea-bec4f437440a" providerId="ADAL" clId="{A69DC131-4D94-4EE3-834C-6054A8E3AD1E}" dt="2023-01-10T09:57:30.949" v="614" actId="478"/>
          <ac:picMkLst>
            <pc:docMk/>
            <pc:sldMk cId="1817754193" sldId="2261"/>
            <ac:picMk id="19" creationId="{350947DA-DFCA-4DA1-05AE-DF178849328A}"/>
          </ac:picMkLst>
        </pc:picChg>
      </pc:sldChg>
      <pc:sldChg chg="addSp delSp modSp add mod ord">
        <pc:chgData name="Céline Tuduri" userId="edc773aa-4903-456e-96ea-bec4f437440a" providerId="ADAL" clId="{A69DC131-4D94-4EE3-834C-6054A8E3AD1E}" dt="2023-01-10T10:07:28.382" v="659" actId="22"/>
        <pc:sldMkLst>
          <pc:docMk/>
          <pc:sldMk cId="1756092094" sldId="2262"/>
        </pc:sldMkLst>
        <pc:spChg chg="mod">
          <ac:chgData name="Céline Tuduri" userId="edc773aa-4903-456e-96ea-bec4f437440a" providerId="ADAL" clId="{A69DC131-4D94-4EE3-834C-6054A8E3AD1E}" dt="2023-01-10T10:07:21.666" v="657" actId="20577"/>
          <ac:spMkLst>
            <pc:docMk/>
            <pc:sldMk cId="1756092094" sldId="2262"/>
            <ac:spMk id="9" creationId="{E26D2BF1-17AE-4896-B50A-81316219994A}"/>
          </ac:spMkLst>
        </pc:spChg>
        <pc:picChg chg="del">
          <ac:chgData name="Céline Tuduri" userId="edc773aa-4903-456e-96ea-bec4f437440a" providerId="ADAL" clId="{A69DC131-4D94-4EE3-834C-6054A8E3AD1E}" dt="2023-01-10T10:07:23.874" v="658" actId="478"/>
          <ac:picMkLst>
            <pc:docMk/>
            <pc:sldMk cId="1756092094" sldId="2262"/>
            <ac:picMk id="3" creationId="{F38E0D7C-8B0B-8C3A-2CB9-42ED2DDF81E3}"/>
          </ac:picMkLst>
        </pc:picChg>
        <pc:picChg chg="add">
          <ac:chgData name="Céline Tuduri" userId="edc773aa-4903-456e-96ea-bec4f437440a" providerId="ADAL" clId="{A69DC131-4D94-4EE3-834C-6054A8E3AD1E}" dt="2023-01-10T10:07:28.382" v="659" actId="22"/>
          <ac:picMkLst>
            <pc:docMk/>
            <pc:sldMk cId="1756092094" sldId="2262"/>
            <ac:picMk id="4" creationId="{D1DA22E9-F5F2-946B-EC70-B665FCF6D9A4}"/>
          </ac:picMkLst>
        </pc:picChg>
        <pc:picChg chg="del">
          <ac:chgData name="Céline Tuduri" userId="edc773aa-4903-456e-96ea-bec4f437440a" providerId="ADAL" clId="{A69DC131-4D94-4EE3-834C-6054A8E3AD1E}" dt="2023-01-10T10:07:23.874" v="658" actId="478"/>
          <ac:picMkLst>
            <pc:docMk/>
            <pc:sldMk cId="1756092094" sldId="2262"/>
            <ac:picMk id="7" creationId="{AF90C5AD-3BBC-75FC-BAFC-717B84D4B2BF}"/>
          </ac:picMkLst>
        </pc:picChg>
        <pc:picChg chg="del">
          <ac:chgData name="Céline Tuduri" userId="edc773aa-4903-456e-96ea-bec4f437440a" providerId="ADAL" clId="{A69DC131-4D94-4EE3-834C-6054A8E3AD1E}" dt="2023-01-10T10:07:23.874" v="658" actId="478"/>
          <ac:picMkLst>
            <pc:docMk/>
            <pc:sldMk cId="1756092094" sldId="2262"/>
            <ac:picMk id="12" creationId="{D3CD9CDF-BA03-C9F1-95CC-645BEEA71EFB}"/>
          </ac:picMkLst>
        </pc:picChg>
      </pc:sldChg>
      <pc:sldChg chg="addSp delSp modSp add mod">
        <pc:chgData name="Céline Tuduri" userId="edc773aa-4903-456e-96ea-bec4f437440a" providerId="ADAL" clId="{A69DC131-4D94-4EE3-834C-6054A8E3AD1E}" dt="2023-01-10T10:08:13.843" v="668" actId="22"/>
        <pc:sldMkLst>
          <pc:docMk/>
          <pc:sldMk cId="2788112965" sldId="2263"/>
        </pc:sldMkLst>
        <pc:spChg chg="mod">
          <ac:chgData name="Céline Tuduri" userId="edc773aa-4903-456e-96ea-bec4f437440a" providerId="ADAL" clId="{A69DC131-4D94-4EE3-834C-6054A8E3AD1E}" dt="2023-01-10T10:08:08.129" v="666" actId="20577"/>
          <ac:spMkLst>
            <pc:docMk/>
            <pc:sldMk cId="2788112965" sldId="2263"/>
            <ac:spMk id="9" creationId="{E26D2BF1-17AE-4896-B50A-81316219994A}"/>
          </ac:spMkLst>
        </pc:spChg>
        <pc:picChg chg="add">
          <ac:chgData name="Céline Tuduri" userId="edc773aa-4903-456e-96ea-bec4f437440a" providerId="ADAL" clId="{A69DC131-4D94-4EE3-834C-6054A8E3AD1E}" dt="2023-01-10T10:08:13.843" v="668" actId="22"/>
          <ac:picMkLst>
            <pc:docMk/>
            <pc:sldMk cId="2788112965" sldId="2263"/>
            <ac:picMk id="3" creationId="{7BC2A9B0-E275-45C9-D6B2-12761D3FEF47}"/>
          </ac:picMkLst>
        </pc:picChg>
        <pc:picChg chg="del">
          <ac:chgData name="Céline Tuduri" userId="edc773aa-4903-456e-96ea-bec4f437440a" providerId="ADAL" clId="{A69DC131-4D94-4EE3-834C-6054A8E3AD1E}" dt="2023-01-10T10:08:11.112" v="667" actId="478"/>
          <ac:picMkLst>
            <pc:docMk/>
            <pc:sldMk cId="2788112965" sldId="2263"/>
            <ac:picMk id="4" creationId="{D1DA22E9-F5F2-946B-EC70-B665FCF6D9A4}"/>
          </ac:picMkLst>
        </pc:picChg>
      </pc:sldChg>
      <pc:sldChg chg="addSp delSp modSp add mod">
        <pc:chgData name="Céline Tuduri" userId="edc773aa-4903-456e-96ea-bec4f437440a" providerId="ADAL" clId="{A69DC131-4D94-4EE3-834C-6054A8E3AD1E}" dt="2023-01-10T10:09:41.153" v="692" actId="1076"/>
        <pc:sldMkLst>
          <pc:docMk/>
          <pc:sldMk cId="514475446" sldId="2264"/>
        </pc:sldMkLst>
        <pc:spChg chg="mod">
          <ac:chgData name="Céline Tuduri" userId="edc773aa-4903-456e-96ea-bec4f437440a" providerId="ADAL" clId="{A69DC131-4D94-4EE3-834C-6054A8E3AD1E}" dt="2023-01-10T10:09:10.807" v="686" actId="20577"/>
          <ac:spMkLst>
            <pc:docMk/>
            <pc:sldMk cId="514475446" sldId="2264"/>
            <ac:spMk id="9" creationId="{E26D2BF1-17AE-4896-B50A-81316219994A}"/>
          </ac:spMkLst>
        </pc:spChg>
        <pc:picChg chg="del">
          <ac:chgData name="Céline Tuduri" userId="edc773aa-4903-456e-96ea-bec4f437440a" providerId="ADAL" clId="{A69DC131-4D94-4EE3-834C-6054A8E3AD1E}" dt="2023-01-10T10:08:31.842" v="670" actId="478"/>
          <ac:picMkLst>
            <pc:docMk/>
            <pc:sldMk cId="514475446" sldId="2264"/>
            <ac:picMk id="3" creationId="{7BC2A9B0-E275-45C9-D6B2-12761D3FEF47}"/>
          </ac:picMkLst>
        </pc:picChg>
        <pc:picChg chg="add mod">
          <ac:chgData name="Céline Tuduri" userId="edc773aa-4903-456e-96ea-bec4f437440a" providerId="ADAL" clId="{A69DC131-4D94-4EE3-834C-6054A8E3AD1E}" dt="2023-01-10T10:09:18.930" v="689" actId="1076"/>
          <ac:picMkLst>
            <pc:docMk/>
            <pc:sldMk cId="514475446" sldId="2264"/>
            <ac:picMk id="4" creationId="{657E5A5F-6BEF-75CF-2177-B7642F2270BE}"/>
          </ac:picMkLst>
        </pc:picChg>
        <pc:picChg chg="add mod">
          <ac:chgData name="Céline Tuduri" userId="edc773aa-4903-456e-96ea-bec4f437440a" providerId="ADAL" clId="{A69DC131-4D94-4EE3-834C-6054A8E3AD1E}" dt="2023-01-10T10:09:41.153" v="692" actId="1076"/>
          <ac:picMkLst>
            <pc:docMk/>
            <pc:sldMk cId="514475446" sldId="2264"/>
            <ac:picMk id="7" creationId="{6FA85564-7428-381E-A66C-8088B29C8AAF}"/>
          </ac:picMkLst>
        </pc:picChg>
      </pc:sldChg>
      <pc:sldChg chg="addSp delSp modSp add mod">
        <pc:chgData name="Céline Tuduri" userId="edc773aa-4903-456e-96ea-bec4f437440a" providerId="ADAL" clId="{A69DC131-4D94-4EE3-834C-6054A8E3AD1E}" dt="2023-01-10T10:12:27.411" v="745" actId="22"/>
        <pc:sldMkLst>
          <pc:docMk/>
          <pc:sldMk cId="278007150" sldId="2265"/>
        </pc:sldMkLst>
        <pc:spChg chg="mod">
          <ac:chgData name="Céline Tuduri" userId="edc773aa-4903-456e-96ea-bec4f437440a" providerId="ADAL" clId="{A69DC131-4D94-4EE3-834C-6054A8E3AD1E}" dt="2023-01-10T10:10:24.473" v="707" actId="20577"/>
          <ac:spMkLst>
            <pc:docMk/>
            <pc:sldMk cId="278007150" sldId="2265"/>
            <ac:spMk id="9" creationId="{E26D2BF1-17AE-4896-B50A-81316219994A}"/>
          </ac:spMkLst>
        </pc:spChg>
        <pc:picChg chg="add">
          <ac:chgData name="Céline Tuduri" userId="edc773aa-4903-456e-96ea-bec4f437440a" providerId="ADAL" clId="{A69DC131-4D94-4EE3-834C-6054A8E3AD1E}" dt="2023-01-10T10:12:27.411" v="745" actId="22"/>
          <ac:picMkLst>
            <pc:docMk/>
            <pc:sldMk cId="278007150" sldId="2265"/>
            <ac:picMk id="3" creationId="{90EB605D-A298-019E-5AE8-3CD28090EB26}"/>
          </ac:picMkLst>
        </pc:picChg>
        <pc:picChg chg="del">
          <ac:chgData name="Céline Tuduri" userId="edc773aa-4903-456e-96ea-bec4f437440a" providerId="ADAL" clId="{A69DC131-4D94-4EE3-834C-6054A8E3AD1E}" dt="2023-01-10T10:10:21.210" v="694" actId="478"/>
          <ac:picMkLst>
            <pc:docMk/>
            <pc:sldMk cId="278007150" sldId="2265"/>
            <ac:picMk id="4" creationId="{657E5A5F-6BEF-75CF-2177-B7642F2270BE}"/>
          </ac:picMkLst>
        </pc:picChg>
        <pc:picChg chg="del">
          <ac:chgData name="Céline Tuduri" userId="edc773aa-4903-456e-96ea-bec4f437440a" providerId="ADAL" clId="{A69DC131-4D94-4EE3-834C-6054A8E3AD1E}" dt="2023-01-10T10:10:21.210" v="694" actId="478"/>
          <ac:picMkLst>
            <pc:docMk/>
            <pc:sldMk cId="278007150" sldId="2265"/>
            <ac:picMk id="7" creationId="{6FA85564-7428-381E-A66C-8088B29C8AAF}"/>
          </ac:picMkLst>
        </pc:picChg>
      </pc:sldChg>
      <pc:sldChg chg="addSp modSp add mod">
        <pc:chgData name="Céline Tuduri" userId="edc773aa-4903-456e-96ea-bec4f437440a" providerId="ADAL" clId="{A69DC131-4D94-4EE3-834C-6054A8E3AD1E}" dt="2023-01-10T10:11:02.253" v="744" actId="22"/>
        <pc:sldMkLst>
          <pc:docMk/>
          <pc:sldMk cId="3765418728" sldId="2266"/>
        </pc:sldMkLst>
        <pc:spChg chg="mod">
          <ac:chgData name="Céline Tuduri" userId="edc773aa-4903-456e-96ea-bec4f437440a" providerId="ADAL" clId="{A69DC131-4D94-4EE3-834C-6054A8E3AD1E}" dt="2023-01-10T10:10:58.567" v="743" actId="20577"/>
          <ac:spMkLst>
            <pc:docMk/>
            <pc:sldMk cId="3765418728" sldId="2266"/>
            <ac:spMk id="9" creationId="{E26D2BF1-17AE-4896-B50A-81316219994A}"/>
          </ac:spMkLst>
        </pc:spChg>
        <pc:picChg chg="add">
          <ac:chgData name="Céline Tuduri" userId="edc773aa-4903-456e-96ea-bec4f437440a" providerId="ADAL" clId="{A69DC131-4D94-4EE3-834C-6054A8E3AD1E}" dt="2023-01-10T10:11:02.253" v="744" actId="22"/>
          <ac:picMkLst>
            <pc:docMk/>
            <pc:sldMk cId="3765418728" sldId="2266"/>
            <ac:picMk id="3" creationId="{114DE88A-4677-93E8-89A1-80291F007AF3}"/>
          </ac:picMkLst>
        </pc:picChg>
      </pc:sldChg>
      <pc:sldChg chg="addSp delSp modSp add mod">
        <pc:chgData name="Céline Tuduri" userId="edc773aa-4903-456e-96ea-bec4f437440a" providerId="ADAL" clId="{A69DC131-4D94-4EE3-834C-6054A8E3AD1E}" dt="2023-01-10T13:30:41.085" v="939" actId="1076"/>
        <pc:sldMkLst>
          <pc:docMk/>
          <pc:sldMk cId="1912500275" sldId="2267"/>
        </pc:sldMkLst>
        <pc:spChg chg="mod">
          <ac:chgData name="Céline Tuduri" userId="edc773aa-4903-456e-96ea-bec4f437440a" providerId="ADAL" clId="{A69DC131-4D94-4EE3-834C-6054A8E3AD1E}" dt="2023-01-10T13:27:28.251" v="820" actId="1076"/>
          <ac:spMkLst>
            <pc:docMk/>
            <pc:sldMk cId="1912500275" sldId="2267"/>
            <ac:spMk id="6" creationId="{C2E24576-43DB-4755-9F37-1D19EE946E17}"/>
          </ac:spMkLst>
        </pc:spChg>
        <pc:spChg chg="mod">
          <ac:chgData name="Céline Tuduri" userId="edc773aa-4903-456e-96ea-bec4f437440a" providerId="ADAL" clId="{A69DC131-4D94-4EE3-834C-6054A8E3AD1E}" dt="2023-01-10T13:26:34.659" v="788" actId="20577"/>
          <ac:spMkLst>
            <pc:docMk/>
            <pc:sldMk cId="1912500275" sldId="2267"/>
            <ac:spMk id="9" creationId="{E26D2BF1-17AE-4896-B50A-81316219994A}"/>
          </ac:spMkLst>
        </pc:spChg>
        <pc:picChg chg="del">
          <ac:chgData name="Céline Tuduri" userId="edc773aa-4903-456e-96ea-bec4f437440a" providerId="ADAL" clId="{A69DC131-4D94-4EE3-834C-6054A8E3AD1E}" dt="2023-01-10T13:26:31.591" v="779" actId="478"/>
          <ac:picMkLst>
            <pc:docMk/>
            <pc:sldMk cId="1912500275" sldId="2267"/>
            <ac:picMk id="3" creationId="{114DE88A-4677-93E8-89A1-80291F007AF3}"/>
          </ac:picMkLst>
        </pc:picChg>
        <pc:picChg chg="add mod">
          <ac:chgData name="Céline Tuduri" userId="edc773aa-4903-456e-96ea-bec4f437440a" providerId="ADAL" clId="{A69DC131-4D94-4EE3-834C-6054A8E3AD1E}" dt="2023-01-10T13:29:17.985" v="900" actId="1076"/>
          <ac:picMkLst>
            <pc:docMk/>
            <pc:sldMk cId="1912500275" sldId="2267"/>
            <ac:picMk id="4" creationId="{30821A1C-59AD-6CBE-0741-56A4E6C48CF6}"/>
          </ac:picMkLst>
        </pc:picChg>
        <pc:picChg chg="add mod">
          <ac:chgData name="Céline Tuduri" userId="edc773aa-4903-456e-96ea-bec4f437440a" providerId="ADAL" clId="{A69DC131-4D94-4EE3-834C-6054A8E3AD1E}" dt="2023-01-10T13:29:19.314" v="901" actId="1076"/>
          <ac:picMkLst>
            <pc:docMk/>
            <pc:sldMk cId="1912500275" sldId="2267"/>
            <ac:picMk id="7" creationId="{D3EEBAAA-1F7D-F38A-1C66-FE36A87C89AA}"/>
          </ac:picMkLst>
        </pc:picChg>
        <pc:picChg chg="add mod">
          <ac:chgData name="Céline Tuduri" userId="edc773aa-4903-456e-96ea-bec4f437440a" providerId="ADAL" clId="{A69DC131-4D94-4EE3-834C-6054A8E3AD1E}" dt="2023-01-10T13:29:21.791" v="902" actId="1076"/>
          <ac:picMkLst>
            <pc:docMk/>
            <pc:sldMk cId="1912500275" sldId="2267"/>
            <ac:picMk id="10" creationId="{06E82FC6-D555-9A52-374C-61AC83D3266B}"/>
          </ac:picMkLst>
        </pc:picChg>
        <pc:picChg chg="add mod">
          <ac:chgData name="Céline Tuduri" userId="edc773aa-4903-456e-96ea-bec4f437440a" providerId="ADAL" clId="{A69DC131-4D94-4EE3-834C-6054A8E3AD1E}" dt="2023-01-10T13:29:25.053" v="903" actId="1076"/>
          <ac:picMkLst>
            <pc:docMk/>
            <pc:sldMk cId="1912500275" sldId="2267"/>
            <ac:picMk id="12" creationId="{F97D29C3-E657-8340-487F-AD6FCE0AC7CB}"/>
          </ac:picMkLst>
        </pc:picChg>
        <pc:picChg chg="add mod">
          <ac:chgData name="Céline Tuduri" userId="edc773aa-4903-456e-96ea-bec4f437440a" providerId="ADAL" clId="{A69DC131-4D94-4EE3-834C-6054A8E3AD1E}" dt="2023-01-10T13:29:27.072" v="904" actId="1076"/>
          <ac:picMkLst>
            <pc:docMk/>
            <pc:sldMk cId="1912500275" sldId="2267"/>
            <ac:picMk id="14" creationId="{5D7097D4-69D0-6853-6D7C-F966C7E3A37C}"/>
          </ac:picMkLst>
        </pc:picChg>
        <pc:picChg chg="add mod">
          <ac:chgData name="Céline Tuduri" userId="edc773aa-4903-456e-96ea-bec4f437440a" providerId="ADAL" clId="{A69DC131-4D94-4EE3-834C-6054A8E3AD1E}" dt="2023-01-10T13:29:31.183" v="906" actId="14100"/>
          <ac:picMkLst>
            <pc:docMk/>
            <pc:sldMk cId="1912500275" sldId="2267"/>
            <ac:picMk id="16" creationId="{D5862B7D-E2E1-30CE-AC52-1F13DA4BE0E2}"/>
          </ac:picMkLst>
        </pc:picChg>
        <pc:picChg chg="add mod">
          <ac:chgData name="Céline Tuduri" userId="edc773aa-4903-456e-96ea-bec4f437440a" providerId="ADAL" clId="{A69DC131-4D94-4EE3-834C-6054A8E3AD1E}" dt="2023-01-10T13:29:40.145" v="910" actId="1076"/>
          <ac:picMkLst>
            <pc:docMk/>
            <pc:sldMk cId="1912500275" sldId="2267"/>
            <ac:picMk id="18" creationId="{9496C5A5-C0B5-798E-6361-8184FACD0D38}"/>
          </ac:picMkLst>
        </pc:picChg>
        <pc:picChg chg="add mod">
          <ac:chgData name="Céline Tuduri" userId="edc773aa-4903-456e-96ea-bec4f437440a" providerId="ADAL" clId="{A69DC131-4D94-4EE3-834C-6054A8E3AD1E}" dt="2023-01-10T13:29:44.575" v="912" actId="14100"/>
          <ac:picMkLst>
            <pc:docMk/>
            <pc:sldMk cId="1912500275" sldId="2267"/>
            <ac:picMk id="20" creationId="{E164B9C8-8A33-9CCD-CD92-EDBB7ACE2188}"/>
          </ac:picMkLst>
        </pc:picChg>
        <pc:picChg chg="add mod">
          <ac:chgData name="Céline Tuduri" userId="edc773aa-4903-456e-96ea-bec4f437440a" providerId="ADAL" clId="{A69DC131-4D94-4EE3-834C-6054A8E3AD1E}" dt="2023-01-10T13:29:48.236" v="914" actId="14100"/>
          <ac:picMkLst>
            <pc:docMk/>
            <pc:sldMk cId="1912500275" sldId="2267"/>
            <ac:picMk id="22" creationId="{F724A79A-6182-039B-A98A-0ECF13B990B3}"/>
          </ac:picMkLst>
        </pc:picChg>
        <pc:picChg chg="add mod">
          <ac:chgData name="Céline Tuduri" userId="edc773aa-4903-456e-96ea-bec4f437440a" providerId="ADAL" clId="{A69DC131-4D94-4EE3-834C-6054A8E3AD1E}" dt="2023-01-10T13:29:51.332" v="916" actId="14100"/>
          <ac:picMkLst>
            <pc:docMk/>
            <pc:sldMk cId="1912500275" sldId="2267"/>
            <ac:picMk id="24" creationId="{9FB8A7C7-FBBB-FF0C-C9CE-CC3BB3B255F2}"/>
          </ac:picMkLst>
        </pc:picChg>
        <pc:picChg chg="add mod">
          <ac:chgData name="Céline Tuduri" userId="edc773aa-4903-456e-96ea-bec4f437440a" providerId="ADAL" clId="{A69DC131-4D94-4EE3-834C-6054A8E3AD1E}" dt="2023-01-10T13:29:56.686" v="918" actId="14100"/>
          <ac:picMkLst>
            <pc:docMk/>
            <pc:sldMk cId="1912500275" sldId="2267"/>
            <ac:picMk id="26" creationId="{AB8C3321-1803-50D3-7E34-5CB8AA0ADA3D}"/>
          </ac:picMkLst>
        </pc:picChg>
        <pc:picChg chg="add mod">
          <ac:chgData name="Céline Tuduri" userId="edc773aa-4903-456e-96ea-bec4f437440a" providerId="ADAL" clId="{A69DC131-4D94-4EE3-834C-6054A8E3AD1E}" dt="2023-01-10T13:30:00.656" v="920" actId="14100"/>
          <ac:picMkLst>
            <pc:docMk/>
            <pc:sldMk cId="1912500275" sldId="2267"/>
            <ac:picMk id="28" creationId="{091B4A45-0BCA-6308-7D81-62C1D973ECFA}"/>
          </ac:picMkLst>
        </pc:picChg>
        <pc:picChg chg="add mod">
          <ac:chgData name="Céline Tuduri" userId="edc773aa-4903-456e-96ea-bec4f437440a" providerId="ADAL" clId="{A69DC131-4D94-4EE3-834C-6054A8E3AD1E}" dt="2023-01-10T13:30:34.516" v="936" actId="1076"/>
          <ac:picMkLst>
            <pc:docMk/>
            <pc:sldMk cId="1912500275" sldId="2267"/>
            <ac:picMk id="30" creationId="{72ABF2D9-B442-C362-E99B-042A70FB1935}"/>
          </ac:picMkLst>
        </pc:picChg>
        <pc:picChg chg="add mod">
          <ac:chgData name="Céline Tuduri" userId="edc773aa-4903-456e-96ea-bec4f437440a" providerId="ADAL" clId="{A69DC131-4D94-4EE3-834C-6054A8E3AD1E}" dt="2023-01-10T13:30:37.574" v="937" actId="1076"/>
          <ac:picMkLst>
            <pc:docMk/>
            <pc:sldMk cId="1912500275" sldId="2267"/>
            <ac:picMk id="32" creationId="{1C68AE97-50B9-DD93-EE87-B0FBABABA860}"/>
          </ac:picMkLst>
        </pc:picChg>
        <pc:picChg chg="add mod">
          <ac:chgData name="Céline Tuduri" userId="edc773aa-4903-456e-96ea-bec4f437440a" providerId="ADAL" clId="{A69DC131-4D94-4EE3-834C-6054A8E3AD1E}" dt="2023-01-10T13:30:38.856" v="938" actId="1076"/>
          <ac:picMkLst>
            <pc:docMk/>
            <pc:sldMk cId="1912500275" sldId="2267"/>
            <ac:picMk id="34" creationId="{3AD43370-9527-C40D-8321-FB04112488EF}"/>
          </ac:picMkLst>
        </pc:picChg>
        <pc:picChg chg="add mod">
          <ac:chgData name="Céline Tuduri" userId="edc773aa-4903-456e-96ea-bec4f437440a" providerId="ADAL" clId="{A69DC131-4D94-4EE3-834C-6054A8E3AD1E}" dt="2023-01-10T13:30:41.085" v="939" actId="1076"/>
          <ac:picMkLst>
            <pc:docMk/>
            <pc:sldMk cId="1912500275" sldId="2267"/>
            <ac:picMk id="36" creationId="{F6A848DE-1E83-E192-026B-79D561983EFC}"/>
          </ac:picMkLst>
        </pc:picChg>
      </pc:sldChg>
      <pc:sldChg chg="add">
        <pc:chgData name="Céline Tuduri" userId="edc773aa-4903-456e-96ea-bec4f437440a" providerId="ADAL" clId="{A69DC131-4D94-4EE3-834C-6054A8E3AD1E}" dt="2023-01-10T15:58:01.274" v="942"/>
        <pc:sldMkLst>
          <pc:docMk/>
          <pc:sldMk cId="3977532234" sldId="2268"/>
        </pc:sldMkLst>
      </pc:sldChg>
      <pc:sldChg chg="modSp add mod">
        <pc:chgData name="Céline Tuduri" userId="edc773aa-4903-456e-96ea-bec4f437440a" providerId="ADAL" clId="{A69DC131-4D94-4EE3-834C-6054A8E3AD1E}" dt="2023-01-16T10:20:31.675" v="1913" actId="20577"/>
        <pc:sldMkLst>
          <pc:docMk/>
          <pc:sldMk cId="865635948" sldId="2269"/>
        </pc:sldMkLst>
        <pc:spChg chg="mod">
          <ac:chgData name="Céline Tuduri" userId="edc773aa-4903-456e-96ea-bec4f437440a" providerId="ADAL" clId="{A69DC131-4D94-4EE3-834C-6054A8E3AD1E}" dt="2023-01-16T10:20:31.675" v="1913" actId="20577"/>
          <ac:spMkLst>
            <pc:docMk/>
            <pc:sldMk cId="865635948" sldId="2269"/>
            <ac:spMk id="2" creationId="{45A7B921-89C1-4E4F-931B-FC48E8B47F5D}"/>
          </ac:spMkLst>
        </pc:spChg>
        <pc:spChg chg="mod">
          <ac:chgData name="Céline Tuduri" userId="edc773aa-4903-456e-96ea-bec4f437440a" providerId="ADAL" clId="{A69DC131-4D94-4EE3-834C-6054A8E3AD1E}" dt="2023-01-16T10:16:13.001" v="1862" actId="20577"/>
          <ac:spMkLst>
            <pc:docMk/>
            <pc:sldMk cId="865635948" sldId="2269"/>
            <ac:spMk id="3" creationId="{C7424A79-3EA8-4237-AB20-AA37AE575A21}"/>
          </ac:spMkLst>
        </pc:spChg>
      </pc:sldChg>
    </pc:docChg>
  </pc:docChgLst>
  <pc:docChgLst>
    <pc:chgData name="Céline Tuduri" userId="edc773aa-4903-456e-96ea-bec4f437440a" providerId="ADAL" clId="{47725F58-42D8-467B-A7BA-38E5FBF4D532}"/>
    <pc:docChg chg="undo redo custSel addSld delSld modSld sldOrd">
      <pc:chgData name="Céline Tuduri" userId="edc773aa-4903-456e-96ea-bec4f437440a" providerId="ADAL" clId="{47725F58-42D8-467B-A7BA-38E5FBF4D532}" dt="2023-03-07T11:21:01.492" v="16532" actId="20577"/>
      <pc:docMkLst>
        <pc:docMk/>
      </pc:docMkLst>
      <pc:sldChg chg="modSp mod">
        <pc:chgData name="Céline Tuduri" userId="edc773aa-4903-456e-96ea-bec4f437440a" providerId="ADAL" clId="{47725F58-42D8-467B-A7BA-38E5FBF4D532}" dt="2023-01-19T17:59:15.985" v="6340" actId="20577"/>
        <pc:sldMkLst>
          <pc:docMk/>
          <pc:sldMk cId="1054601418" sldId="2053"/>
        </pc:sldMkLst>
        <pc:spChg chg="mod">
          <ac:chgData name="Céline Tuduri" userId="edc773aa-4903-456e-96ea-bec4f437440a" providerId="ADAL" clId="{47725F58-42D8-467B-A7BA-38E5FBF4D532}" dt="2023-01-19T17:59:15.985" v="6340" actId="20577"/>
          <ac:spMkLst>
            <pc:docMk/>
            <pc:sldMk cId="1054601418" sldId="2053"/>
            <ac:spMk id="2" creationId="{B5E74F8C-9CD7-4587-9768-7AE7DB90BE58}"/>
          </ac:spMkLst>
        </pc:spChg>
      </pc:sldChg>
      <pc:sldChg chg="addSp delSp modSp mod">
        <pc:chgData name="Céline Tuduri" userId="edc773aa-4903-456e-96ea-bec4f437440a" providerId="ADAL" clId="{47725F58-42D8-467B-A7BA-38E5FBF4D532}" dt="2023-03-07T11:12:21.413" v="15899" actId="20577"/>
        <pc:sldMkLst>
          <pc:docMk/>
          <pc:sldMk cId="107621260" sldId="2161"/>
        </pc:sldMkLst>
        <pc:spChg chg="mod">
          <ac:chgData name="Céline Tuduri" userId="edc773aa-4903-456e-96ea-bec4f437440a" providerId="ADAL" clId="{47725F58-42D8-467B-A7BA-38E5FBF4D532}" dt="2023-02-01T11:48:33.125" v="9029" actId="20577"/>
          <ac:spMkLst>
            <pc:docMk/>
            <pc:sldMk cId="107621260" sldId="2161"/>
            <ac:spMk id="2" creationId="{45A7B921-89C1-4E4F-931B-FC48E8B47F5D}"/>
          </ac:spMkLst>
        </pc:spChg>
        <pc:spChg chg="mod">
          <ac:chgData name="Céline Tuduri" userId="edc773aa-4903-456e-96ea-bec4f437440a" providerId="ADAL" clId="{47725F58-42D8-467B-A7BA-38E5FBF4D532}" dt="2023-03-07T11:12:21.413" v="15899" actId="20577"/>
          <ac:spMkLst>
            <pc:docMk/>
            <pc:sldMk cId="107621260" sldId="2161"/>
            <ac:spMk id="3" creationId="{C7424A79-3EA8-4237-AB20-AA37AE575A21}"/>
          </ac:spMkLst>
        </pc:spChg>
        <pc:spChg chg="add mod">
          <ac:chgData name="Céline Tuduri" userId="edc773aa-4903-456e-96ea-bec4f437440a" providerId="ADAL" clId="{47725F58-42D8-467B-A7BA-38E5FBF4D532}" dt="2023-03-07T11:12:00.966" v="15863" actId="20577"/>
          <ac:spMkLst>
            <pc:docMk/>
            <pc:sldMk cId="107621260" sldId="2161"/>
            <ac:spMk id="4" creationId="{81C4A996-F26D-D209-02F6-AD481023BF05}"/>
          </ac:spMkLst>
        </pc:spChg>
        <pc:spChg chg="add del mod">
          <ac:chgData name="Céline Tuduri" userId="edc773aa-4903-456e-96ea-bec4f437440a" providerId="ADAL" clId="{47725F58-42D8-467B-A7BA-38E5FBF4D532}" dt="2023-02-01T11:47:57.367" v="8981" actId="21"/>
          <ac:spMkLst>
            <pc:docMk/>
            <pc:sldMk cId="107621260" sldId="2161"/>
            <ac:spMk id="4" creationId="{AF478F2B-EF94-4F7B-2591-725B522D0D58}"/>
          </ac:spMkLst>
        </pc:spChg>
      </pc:sldChg>
      <pc:sldChg chg="del">
        <pc:chgData name="Céline Tuduri" userId="edc773aa-4903-456e-96ea-bec4f437440a" providerId="ADAL" clId="{47725F58-42D8-467B-A7BA-38E5FBF4D532}" dt="2023-01-18T08:29:55.530" v="136" actId="47"/>
        <pc:sldMkLst>
          <pc:docMk/>
          <pc:sldMk cId="146561678" sldId="2162"/>
        </pc:sldMkLst>
      </pc:sldChg>
      <pc:sldChg chg="delSp modSp mod">
        <pc:chgData name="Céline Tuduri" userId="edc773aa-4903-456e-96ea-bec4f437440a" providerId="ADAL" clId="{47725F58-42D8-467B-A7BA-38E5FBF4D532}" dt="2023-02-01T10:07:32.224" v="7024" actId="20577"/>
        <pc:sldMkLst>
          <pc:docMk/>
          <pc:sldMk cId="1631379012" sldId="2188"/>
        </pc:sldMkLst>
        <pc:spChg chg="mod">
          <ac:chgData name="Céline Tuduri" userId="edc773aa-4903-456e-96ea-bec4f437440a" providerId="ADAL" clId="{47725F58-42D8-467B-A7BA-38E5FBF4D532}" dt="2023-02-01T10:07:32.224" v="7024" actId="20577"/>
          <ac:spMkLst>
            <pc:docMk/>
            <pc:sldMk cId="1631379012" sldId="2188"/>
            <ac:spMk id="9" creationId="{E26D2BF1-17AE-4896-B50A-81316219994A}"/>
          </ac:spMkLst>
        </pc:spChg>
        <pc:picChg chg="del">
          <ac:chgData name="Céline Tuduri" userId="edc773aa-4903-456e-96ea-bec4f437440a" providerId="ADAL" clId="{47725F58-42D8-467B-A7BA-38E5FBF4D532}" dt="2023-01-18T08:29:57.305" v="137" actId="478"/>
          <ac:picMkLst>
            <pc:docMk/>
            <pc:sldMk cId="1631379012" sldId="2188"/>
            <ac:picMk id="3" creationId="{98E56B7F-2D4D-A056-2659-7719F1862A0E}"/>
          </ac:picMkLst>
        </pc:picChg>
        <pc:picChg chg="del">
          <ac:chgData name="Céline Tuduri" userId="edc773aa-4903-456e-96ea-bec4f437440a" providerId="ADAL" clId="{47725F58-42D8-467B-A7BA-38E5FBF4D532}" dt="2023-01-18T08:29:57.558" v="138" actId="478"/>
          <ac:picMkLst>
            <pc:docMk/>
            <pc:sldMk cId="1631379012" sldId="2188"/>
            <ac:picMk id="12" creationId="{1E3CA5EA-C5AF-0B23-6C92-C9169F971B44}"/>
          </ac:picMkLst>
        </pc:picChg>
      </pc:sldChg>
      <pc:sldChg chg="del">
        <pc:chgData name="Céline Tuduri" userId="edc773aa-4903-456e-96ea-bec4f437440a" providerId="ADAL" clId="{47725F58-42D8-467B-A7BA-38E5FBF4D532}" dt="2023-01-18T08:30:03.964" v="142" actId="47"/>
        <pc:sldMkLst>
          <pc:docMk/>
          <pc:sldMk cId="869141137" sldId="2189"/>
        </pc:sldMkLst>
      </pc:sldChg>
      <pc:sldChg chg="del">
        <pc:chgData name="Céline Tuduri" userId="edc773aa-4903-456e-96ea-bec4f437440a" providerId="ADAL" clId="{47725F58-42D8-467B-A7BA-38E5FBF4D532}" dt="2023-01-18T08:30:03.964" v="142" actId="47"/>
        <pc:sldMkLst>
          <pc:docMk/>
          <pc:sldMk cId="2357710770" sldId="2251"/>
        </pc:sldMkLst>
      </pc:sldChg>
      <pc:sldChg chg="del">
        <pc:chgData name="Céline Tuduri" userId="edc773aa-4903-456e-96ea-bec4f437440a" providerId="ADAL" clId="{47725F58-42D8-467B-A7BA-38E5FBF4D532}" dt="2023-01-18T08:30:03.964" v="142" actId="47"/>
        <pc:sldMkLst>
          <pc:docMk/>
          <pc:sldMk cId="4000712314" sldId="2252"/>
        </pc:sldMkLst>
      </pc:sldChg>
      <pc:sldChg chg="del">
        <pc:chgData name="Céline Tuduri" userId="edc773aa-4903-456e-96ea-bec4f437440a" providerId="ADAL" clId="{47725F58-42D8-467B-A7BA-38E5FBF4D532}" dt="2023-01-18T08:30:03.964" v="142" actId="47"/>
        <pc:sldMkLst>
          <pc:docMk/>
          <pc:sldMk cId="3104199693" sldId="2253"/>
        </pc:sldMkLst>
      </pc:sldChg>
      <pc:sldChg chg="del">
        <pc:chgData name="Céline Tuduri" userId="edc773aa-4903-456e-96ea-bec4f437440a" providerId="ADAL" clId="{47725F58-42D8-467B-A7BA-38E5FBF4D532}" dt="2023-01-18T08:30:03.964" v="142" actId="47"/>
        <pc:sldMkLst>
          <pc:docMk/>
          <pc:sldMk cId="3091868821" sldId="2254"/>
        </pc:sldMkLst>
      </pc:sldChg>
      <pc:sldChg chg="del">
        <pc:chgData name="Céline Tuduri" userId="edc773aa-4903-456e-96ea-bec4f437440a" providerId="ADAL" clId="{47725F58-42D8-467B-A7BA-38E5FBF4D532}" dt="2023-01-18T08:30:03.964" v="142" actId="47"/>
        <pc:sldMkLst>
          <pc:docMk/>
          <pc:sldMk cId="3646241223" sldId="2255"/>
        </pc:sldMkLst>
      </pc:sldChg>
      <pc:sldChg chg="del">
        <pc:chgData name="Céline Tuduri" userId="edc773aa-4903-456e-96ea-bec4f437440a" providerId="ADAL" clId="{47725F58-42D8-467B-A7BA-38E5FBF4D532}" dt="2023-01-18T08:30:03.964" v="142" actId="47"/>
        <pc:sldMkLst>
          <pc:docMk/>
          <pc:sldMk cId="2765584907" sldId="2256"/>
        </pc:sldMkLst>
      </pc:sldChg>
      <pc:sldChg chg="del">
        <pc:chgData name="Céline Tuduri" userId="edc773aa-4903-456e-96ea-bec4f437440a" providerId="ADAL" clId="{47725F58-42D8-467B-A7BA-38E5FBF4D532}" dt="2023-01-18T08:30:03.964" v="142" actId="47"/>
        <pc:sldMkLst>
          <pc:docMk/>
          <pc:sldMk cId="1146072236" sldId="2257"/>
        </pc:sldMkLst>
      </pc:sldChg>
      <pc:sldChg chg="del">
        <pc:chgData name="Céline Tuduri" userId="edc773aa-4903-456e-96ea-bec4f437440a" providerId="ADAL" clId="{47725F58-42D8-467B-A7BA-38E5FBF4D532}" dt="2023-01-18T08:30:03.964" v="142" actId="47"/>
        <pc:sldMkLst>
          <pc:docMk/>
          <pc:sldMk cId="2123496230" sldId="2258"/>
        </pc:sldMkLst>
      </pc:sldChg>
      <pc:sldChg chg="del">
        <pc:chgData name="Céline Tuduri" userId="edc773aa-4903-456e-96ea-bec4f437440a" providerId="ADAL" clId="{47725F58-42D8-467B-A7BA-38E5FBF4D532}" dt="2023-01-18T08:30:03.964" v="142" actId="47"/>
        <pc:sldMkLst>
          <pc:docMk/>
          <pc:sldMk cId="800481472" sldId="2259"/>
        </pc:sldMkLst>
      </pc:sldChg>
      <pc:sldChg chg="del">
        <pc:chgData name="Céline Tuduri" userId="edc773aa-4903-456e-96ea-bec4f437440a" providerId="ADAL" clId="{47725F58-42D8-467B-A7BA-38E5FBF4D532}" dt="2023-01-18T08:30:03.964" v="142" actId="47"/>
        <pc:sldMkLst>
          <pc:docMk/>
          <pc:sldMk cId="3871898725" sldId="2260"/>
        </pc:sldMkLst>
      </pc:sldChg>
      <pc:sldChg chg="del">
        <pc:chgData name="Céline Tuduri" userId="edc773aa-4903-456e-96ea-bec4f437440a" providerId="ADAL" clId="{47725F58-42D8-467B-A7BA-38E5FBF4D532}" dt="2023-01-18T08:30:03.964" v="142" actId="47"/>
        <pc:sldMkLst>
          <pc:docMk/>
          <pc:sldMk cId="1817754193" sldId="2261"/>
        </pc:sldMkLst>
      </pc:sldChg>
      <pc:sldChg chg="del">
        <pc:chgData name="Céline Tuduri" userId="edc773aa-4903-456e-96ea-bec4f437440a" providerId="ADAL" clId="{47725F58-42D8-467B-A7BA-38E5FBF4D532}" dt="2023-01-18T08:30:03.964" v="142" actId="47"/>
        <pc:sldMkLst>
          <pc:docMk/>
          <pc:sldMk cId="1756092094" sldId="2262"/>
        </pc:sldMkLst>
      </pc:sldChg>
      <pc:sldChg chg="del">
        <pc:chgData name="Céline Tuduri" userId="edc773aa-4903-456e-96ea-bec4f437440a" providerId="ADAL" clId="{47725F58-42D8-467B-A7BA-38E5FBF4D532}" dt="2023-01-18T08:30:03.964" v="142" actId="47"/>
        <pc:sldMkLst>
          <pc:docMk/>
          <pc:sldMk cId="2788112965" sldId="2263"/>
        </pc:sldMkLst>
      </pc:sldChg>
      <pc:sldChg chg="del">
        <pc:chgData name="Céline Tuduri" userId="edc773aa-4903-456e-96ea-bec4f437440a" providerId="ADAL" clId="{47725F58-42D8-467B-A7BA-38E5FBF4D532}" dt="2023-01-18T08:30:03.964" v="142" actId="47"/>
        <pc:sldMkLst>
          <pc:docMk/>
          <pc:sldMk cId="514475446" sldId="2264"/>
        </pc:sldMkLst>
      </pc:sldChg>
      <pc:sldChg chg="del">
        <pc:chgData name="Céline Tuduri" userId="edc773aa-4903-456e-96ea-bec4f437440a" providerId="ADAL" clId="{47725F58-42D8-467B-A7BA-38E5FBF4D532}" dt="2023-01-18T08:30:03.964" v="142" actId="47"/>
        <pc:sldMkLst>
          <pc:docMk/>
          <pc:sldMk cId="278007150" sldId="2265"/>
        </pc:sldMkLst>
      </pc:sldChg>
      <pc:sldChg chg="del">
        <pc:chgData name="Céline Tuduri" userId="edc773aa-4903-456e-96ea-bec4f437440a" providerId="ADAL" clId="{47725F58-42D8-467B-A7BA-38E5FBF4D532}" dt="2023-01-18T08:30:03.964" v="142" actId="47"/>
        <pc:sldMkLst>
          <pc:docMk/>
          <pc:sldMk cId="3765418728" sldId="2266"/>
        </pc:sldMkLst>
      </pc:sldChg>
      <pc:sldChg chg="del">
        <pc:chgData name="Céline Tuduri" userId="edc773aa-4903-456e-96ea-bec4f437440a" providerId="ADAL" clId="{47725F58-42D8-467B-A7BA-38E5FBF4D532}" dt="2023-01-18T08:30:03.964" v="142" actId="47"/>
        <pc:sldMkLst>
          <pc:docMk/>
          <pc:sldMk cId="1912500275" sldId="2267"/>
        </pc:sldMkLst>
      </pc:sldChg>
      <pc:sldChg chg="modSp mod">
        <pc:chgData name="Céline Tuduri" userId="edc773aa-4903-456e-96ea-bec4f437440a" providerId="ADAL" clId="{47725F58-42D8-467B-A7BA-38E5FBF4D532}" dt="2023-02-01T10:07:28.984" v="7021" actId="20577"/>
        <pc:sldMkLst>
          <pc:docMk/>
          <pc:sldMk cId="3977532234" sldId="2268"/>
        </pc:sldMkLst>
        <pc:spChg chg="mod">
          <ac:chgData name="Céline Tuduri" userId="edc773aa-4903-456e-96ea-bec4f437440a" providerId="ADAL" clId="{47725F58-42D8-467B-A7BA-38E5FBF4D532}" dt="2023-02-01T10:07:28.984" v="7021" actId="20577"/>
          <ac:spMkLst>
            <pc:docMk/>
            <pc:sldMk cId="3977532234" sldId="2268"/>
            <ac:spMk id="2" creationId="{B5E74F8C-9CD7-4587-9768-7AE7DB90BE58}"/>
          </ac:spMkLst>
        </pc:spChg>
      </pc:sldChg>
      <pc:sldChg chg="addSp delSp modSp mod">
        <pc:chgData name="Céline Tuduri" userId="edc773aa-4903-456e-96ea-bec4f437440a" providerId="ADAL" clId="{47725F58-42D8-467B-A7BA-38E5FBF4D532}" dt="2023-03-01T11:19:20.105" v="11081" actId="20577"/>
        <pc:sldMkLst>
          <pc:docMk/>
          <pc:sldMk cId="865635948" sldId="2269"/>
        </pc:sldMkLst>
        <pc:spChg chg="mod">
          <ac:chgData name="Céline Tuduri" userId="edc773aa-4903-456e-96ea-bec4f437440a" providerId="ADAL" clId="{47725F58-42D8-467B-A7BA-38E5FBF4D532}" dt="2023-01-18T08:29:52.868" v="135" actId="20577"/>
          <ac:spMkLst>
            <pc:docMk/>
            <pc:sldMk cId="865635948" sldId="2269"/>
            <ac:spMk id="2" creationId="{45A7B921-89C1-4E4F-931B-FC48E8B47F5D}"/>
          </ac:spMkLst>
        </pc:spChg>
        <pc:spChg chg="mod">
          <ac:chgData name="Céline Tuduri" userId="edc773aa-4903-456e-96ea-bec4f437440a" providerId="ADAL" clId="{47725F58-42D8-467B-A7BA-38E5FBF4D532}" dt="2023-03-01T11:19:20.105" v="11081" actId="20577"/>
          <ac:spMkLst>
            <pc:docMk/>
            <pc:sldMk cId="865635948" sldId="2269"/>
            <ac:spMk id="3" creationId="{C7424A79-3EA8-4237-AB20-AA37AE575A21}"/>
          </ac:spMkLst>
        </pc:spChg>
        <pc:spChg chg="add del">
          <ac:chgData name="Céline Tuduri" userId="edc773aa-4903-456e-96ea-bec4f437440a" providerId="ADAL" clId="{47725F58-42D8-467B-A7BA-38E5FBF4D532}" dt="2023-01-18T09:10:24.573" v="581"/>
          <ac:spMkLst>
            <pc:docMk/>
            <pc:sldMk cId="865635948" sldId="2269"/>
            <ac:spMk id="4" creationId="{C1ACAD47-9595-A025-2C92-351A85D02F47}"/>
          </ac:spMkLst>
        </pc:spChg>
        <pc:spChg chg="add del">
          <ac:chgData name="Céline Tuduri" userId="edc773aa-4903-456e-96ea-bec4f437440a" providerId="ADAL" clId="{47725F58-42D8-467B-A7BA-38E5FBF4D532}" dt="2023-01-18T09:10:24.573" v="581"/>
          <ac:spMkLst>
            <pc:docMk/>
            <pc:sldMk cId="865635948" sldId="2269"/>
            <ac:spMk id="5" creationId="{C61A0999-91D9-D4C4-E383-009589CB47E9}"/>
          </ac:spMkLst>
        </pc:spChg>
        <pc:spChg chg="add mod">
          <ac:chgData name="Céline Tuduri" userId="edc773aa-4903-456e-96ea-bec4f437440a" providerId="ADAL" clId="{47725F58-42D8-467B-A7BA-38E5FBF4D532}" dt="2023-02-01T13:26:38.060" v="9121" actId="6549"/>
          <ac:spMkLst>
            <pc:docMk/>
            <pc:sldMk cId="865635948" sldId="2269"/>
            <ac:spMk id="8" creationId="{9F6130B1-2F8B-FCE2-775D-AC30B0C56316}"/>
          </ac:spMkLst>
        </pc:spChg>
        <pc:picChg chg="add mod">
          <ac:chgData name="Céline Tuduri" userId="edc773aa-4903-456e-96ea-bec4f437440a" providerId="ADAL" clId="{47725F58-42D8-467B-A7BA-38E5FBF4D532}" dt="2023-01-18T09:17:53.233" v="791" actId="1076"/>
          <ac:picMkLst>
            <pc:docMk/>
            <pc:sldMk cId="865635948" sldId="2269"/>
            <ac:picMk id="6" creationId="{5D0E4285-31D3-4499-6FA7-F066E2F30119}"/>
          </ac:picMkLst>
        </pc:picChg>
        <pc:picChg chg="add del mod">
          <ac:chgData name="Céline Tuduri" userId="edc773aa-4903-456e-96ea-bec4f437440a" providerId="ADAL" clId="{47725F58-42D8-467B-A7BA-38E5FBF4D532}" dt="2023-01-18T09:10:24.573" v="581"/>
          <ac:picMkLst>
            <pc:docMk/>
            <pc:sldMk cId="865635948" sldId="2269"/>
            <ac:picMk id="1025" creationId="{33668A44-231B-4CF5-0090-95C2061646E3}"/>
          </ac:picMkLst>
        </pc:picChg>
      </pc:sldChg>
      <pc:sldChg chg="addSp delSp modSp add mod">
        <pc:chgData name="Céline Tuduri" userId="edc773aa-4903-456e-96ea-bec4f437440a" providerId="ADAL" clId="{47725F58-42D8-467B-A7BA-38E5FBF4D532}" dt="2023-02-09T09:11:46.445" v="10053" actId="20577"/>
        <pc:sldMkLst>
          <pc:docMk/>
          <pc:sldMk cId="1290494009" sldId="2270"/>
        </pc:sldMkLst>
        <pc:spChg chg="mod">
          <ac:chgData name="Céline Tuduri" userId="edc773aa-4903-456e-96ea-bec4f437440a" providerId="ADAL" clId="{47725F58-42D8-467B-A7BA-38E5FBF4D532}" dt="2023-01-18T08:32:58.202" v="166" actId="20577"/>
          <ac:spMkLst>
            <pc:docMk/>
            <pc:sldMk cId="1290494009" sldId="2270"/>
            <ac:spMk id="2" creationId="{45A7B921-89C1-4E4F-931B-FC48E8B47F5D}"/>
          </ac:spMkLst>
        </pc:spChg>
        <pc:spChg chg="del mod">
          <ac:chgData name="Céline Tuduri" userId="edc773aa-4903-456e-96ea-bec4f437440a" providerId="ADAL" clId="{47725F58-42D8-467B-A7BA-38E5FBF4D532}" dt="2023-02-01T11:42:38.817" v="8852" actId="478"/>
          <ac:spMkLst>
            <pc:docMk/>
            <pc:sldMk cId="1290494009" sldId="2270"/>
            <ac:spMk id="3" creationId="{C7424A79-3EA8-4237-AB20-AA37AE575A21}"/>
          </ac:spMkLst>
        </pc:spChg>
        <pc:spChg chg="add del mod">
          <ac:chgData name="Céline Tuduri" userId="edc773aa-4903-456e-96ea-bec4f437440a" providerId="ADAL" clId="{47725F58-42D8-467B-A7BA-38E5FBF4D532}" dt="2023-02-01T11:42:40.632" v="8853" actId="478"/>
          <ac:spMkLst>
            <pc:docMk/>
            <pc:sldMk cId="1290494009" sldId="2270"/>
            <ac:spMk id="4" creationId="{77ED98E4-D94D-FEDB-F506-D6257EF5F458}"/>
          </ac:spMkLst>
        </pc:spChg>
        <pc:spChg chg="add mod">
          <ac:chgData name="Céline Tuduri" userId="edc773aa-4903-456e-96ea-bec4f437440a" providerId="ADAL" clId="{47725F58-42D8-467B-A7BA-38E5FBF4D532}" dt="2023-02-09T09:11:46.445" v="10053" actId="20577"/>
          <ac:spMkLst>
            <pc:docMk/>
            <pc:sldMk cId="1290494009" sldId="2270"/>
            <ac:spMk id="5" creationId="{47111413-7AE6-B172-9E73-648EC107E79F}"/>
          </ac:spMkLst>
        </pc:spChg>
      </pc:sldChg>
      <pc:sldChg chg="addSp delSp modSp add mod">
        <pc:chgData name="Céline Tuduri" userId="edc773aa-4903-456e-96ea-bec4f437440a" providerId="ADAL" clId="{47725F58-42D8-467B-A7BA-38E5FBF4D532}" dt="2023-02-01T11:42:36.130" v="8851" actId="21"/>
        <pc:sldMkLst>
          <pc:docMk/>
          <pc:sldMk cId="1851085612" sldId="2271"/>
        </pc:sldMkLst>
        <pc:spChg chg="mod">
          <ac:chgData name="Céline Tuduri" userId="edc773aa-4903-456e-96ea-bec4f437440a" providerId="ADAL" clId="{47725F58-42D8-467B-A7BA-38E5FBF4D532}" dt="2023-02-01T10:34:42.337" v="7630" actId="20577"/>
          <ac:spMkLst>
            <pc:docMk/>
            <pc:sldMk cId="1851085612" sldId="2271"/>
            <ac:spMk id="2" creationId="{45A7B921-89C1-4E4F-931B-FC48E8B47F5D}"/>
          </ac:spMkLst>
        </pc:spChg>
        <pc:spChg chg="mod">
          <ac:chgData name="Céline Tuduri" userId="edc773aa-4903-456e-96ea-bec4f437440a" providerId="ADAL" clId="{47725F58-42D8-467B-A7BA-38E5FBF4D532}" dt="2023-02-01T11:35:47.464" v="8607" actId="20577"/>
          <ac:spMkLst>
            <pc:docMk/>
            <pc:sldMk cId="1851085612" sldId="2271"/>
            <ac:spMk id="3" creationId="{C7424A79-3EA8-4237-AB20-AA37AE575A21}"/>
          </ac:spMkLst>
        </pc:spChg>
        <pc:spChg chg="add mod">
          <ac:chgData name="Céline Tuduri" userId="edc773aa-4903-456e-96ea-bec4f437440a" providerId="ADAL" clId="{47725F58-42D8-467B-A7BA-38E5FBF4D532}" dt="2023-02-01T11:36:14.235" v="8629" actId="20577"/>
          <ac:spMkLst>
            <pc:docMk/>
            <pc:sldMk cId="1851085612" sldId="2271"/>
            <ac:spMk id="4" creationId="{F22A6F4E-829F-7D1F-BE91-E23626C78A0F}"/>
          </ac:spMkLst>
        </pc:spChg>
        <pc:spChg chg="add del mod">
          <ac:chgData name="Céline Tuduri" userId="edc773aa-4903-456e-96ea-bec4f437440a" providerId="ADAL" clId="{47725F58-42D8-467B-A7BA-38E5FBF4D532}" dt="2023-02-01T11:34:49.234" v="8555" actId="478"/>
          <ac:spMkLst>
            <pc:docMk/>
            <pc:sldMk cId="1851085612" sldId="2271"/>
            <ac:spMk id="5" creationId="{14144A7C-B824-4EA1-ED97-37A5F2E57B88}"/>
          </ac:spMkLst>
        </pc:spChg>
        <pc:spChg chg="add del mod">
          <ac:chgData name="Céline Tuduri" userId="edc773aa-4903-456e-96ea-bec4f437440a" providerId="ADAL" clId="{47725F58-42D8-467B-A7BA-38E5FBF4D532}" dt="2023-02-01T11:42:36.130" v="8851" actId="21"/>
          <ac:spMkLst>
            <pc:docMk/>
            <pc:sldMk cId="1851085612" sldId="2271"/>
            <ac:spMk id="6" creationId="{148BCB1D-33B8-869D-D05B-0298C333DF33}"/>
          </ac:spMkLst>
        </pc:spChg>
      </pc:sldChg>
      <pc:sldChg chg="addSp delSp modSp add mod ord">
        <pc:chgData name="Céline Tuduri" userId="edc773aa-4903-456e-96ea-bec4f437440a" providerId="ADAL" clId="{47725F58-42D8-467B-A7BA-38E5FBF4D532}" dt="2023-03-07T10:23:44.807" v="15237" actId="113"/>
        <pc:sldMkLst>
          <pc:docMk/>
          <pc:sldMk cId="2963503262" sldId="2272"/>
        </pc:sldMkLst>
        <pc:spChg chg="mod">
          <ac:chgData name="Céline Tuduri" userId="edc773aa-4903-456e-96ea-bec4f437440a" providerId="ADAL" clId="{47725F58-42D8-467B-A7BA-38E5FBF4D532}" dt="2023-01-18T10:09:04.830" v="2879" actId="20577"/>
          <ac:spMkLst>
            <pc:docMk/>
            <pc:sldMk cId="2963503262" sldId="2272"/>
            <ac:spMk id="2" creationId="{45A7B921-89C1-4E4F-931B-FC48E8B47F5D}"/>
          </ac:spMkLst>
        </pc:spChg>
        <pc:spChg chg="del mod">
          <ac:chgData name="Céline Tuduri" userId="edc773aa-4903-456e-96ea-bec4f437440a" providerId="ADAL" clId="{47725F58-42D8-467B-A7BA-38E5FBF4D532}" dt="2023-02-01T13:40:11.790" v="9989" actId="478"/>
          <ac:spMkLst>
            <pc:docMk/>
            <pc:sldMk cId="2963503262" sldId="2272"/>
            <ac:spMk id="3" creationId="{C7424A79-3EA8-4237-AB20-AA37AE575A21}"/>
          </ac:spMkLst>
        </pc:spChg>
        <pc:spChg chg="add mod">
          <ac:chgData name="Céline Tuduri" userId="edc773aa-4903-456e-96ea-bec4f437440a" providerId="ADAL" clId="{47725F58-42D8-467B-A7BA-38E5FBF4D532}" dt="2023-02-01T13:40:28.663" v="9991" actId="14100"/>
          <ac:spMkLst>
            <pc:docMk/>
            <pc:sldMk cId="2963503262" sldId="2272"/>
            <ac:spMk id="4" creationId="{4FD2936B-3974-756E-0939-8ED2DC8A4786}"/>
          </ac:spMkLst>
        </pc:spChg>
        <pc:spChg chg="add mod">
          <ac:chgData name="Céline Tuduri" userId="edc773aa-4903-456e-96ea-bec4f437440a" providerId="ADAL" clId="{47725F58-42D8-467B-A7BA-38E5FBF4D532}" dt="2023-03-07T10:23:44.807" v="15237" actId="113"/>
          <ac:spMkLst>
            <pc:docMk/>
            <pc:sldMk cId="2963503262" sldId="2272"/>
            <ac:spMk id="5" creationId="{BA11202F-E25D-0827-774B-C13124215342}"/>
          </ac:spMkLst>
        </pc:spChg>
      </pc:sldChg>
      <pc:sldChg chg="addSp delSp modSp add mod ord">
        <pc:chgData name="Céline Tuduri" userId="edc773aa-4903-456e-96ea-bec4f437440a" providerId="ADAL" clId="{47725F58-42D8-467B-A7BA-38E5FBF4D532}" dt="2023-02-09T09:11:19.514" v="10026" actId="478"/>
        <pc:sldMkLst>
          <pc:docMk/>
          <pc:sldMk cId="2154961468" sldId="2273"/>
        </pc:sldMkLst>
        <pc:spChg chg="mod">
          <ac:chgData name="Céline Tuduri" userId="edc773aa-4903-456e-96ea-bec4f437440a" providerId="ADAL" clId="{47725F58-42D8-467B-A7BA-38E5FBF4D532}" dt="2023-02-01T11:48:27.838" v="9021" actId="2711"/>
          <ac:spMkLst>
            <pc:docMk/>
            <pc:sldMk cId="2154961468" sldId="2273"/>
            <ac:spMk id="2" creationId="{45A7B921-89C1-4E4F-931B-FC48E8B47F5D}"/>
          </ac:spMkLst>
        </pc:spChg>
        <pc:spChg chg="mod">
          <ac:chgData name="Céline Tuduri" userId="edc773aa-4903-456e-96ea-bec4f437440a" providerId="ADAL" clId="{47725F58-42D8-467B-A7BA-38E5FBF4D532}" dt="2023-02-01T13:17:44.376" v="9104" actId="20577"/>
          <ac:spMkLst>
            <pc:docMk/>
            <pc:sldMk cId="2154961468" sldId="2273"/>
            <ac:spMk id="3" creationId="{C7424A79-3EA8-4237-AB20-AA37AE575A21}"/>
          </ac:spMkLst>
        </pc:spChg>
        <pc:spChg chg="add del mod">
          <ac:chgData name="Céline Tuduri" userId="edc773aa-4903-456e-96ea-bec4f437440a" providerId="ADAL" clId="{47725F58-42D8-467B-A7BA-38E5FBF4D532}" dt="2023-02-09T09:11:19.514" v="10026" actId="478"/>
          <ac:spMkLst>
            <pc:docMk/>
            <pc:sldMk cId="2154961468" sldId="2273"/>
            <ac:spMk id="4" creationId="{6B762CC4-16D7-944E-28CC-7809BF05D6B0}"/>
          </ac:spMkLst>
        </pc:spChg>
        <pc:spChg chg="add del mod">
          <ac:chgData name="Céline Tuduri" userId="edc773aa-4903-456e-96ea-bec4f437440a" providerId="ADAL" clId="{47725F58-42D8-467B-A7BA-38E5FBF4D532}" dt="2023-02-01T11:46:19.437" v="8950" actId="21"/>
          <ac:spMkLst>
            <pc:docMk/>
            <pc:sldMk cId="2154961468" sldId="2273"/>
            <ac:spMk id="5" creationId="{B5BFB8E1-C23E-EEA0-9040-342D8B871C7E}"/>
          </ac:spMkLst>
        </pc:spChg>
      </pc:sldChg>
      <pc:sldChg chg="delSp modSp add del mod">
        <pc:chgData name="Céline Tuduri" userId="edc773aa-4903-456e-96ea-bec4f437440a" providerId="ADAL" clId="{47725F58-42D8-467B-A7BA-38E5FBF4D532}" dt="2023-01-25T16:32:46.613" v="6341" actId="47"/>
        <pc:sldMkLst>
          <pc:docMk/>
          <pc:sldMk cId="1493280964" sldId="2274"/>
        </pc:sldMkLst>
        <pc:spChg chg="mod">
          <ac:chgData name="Céline Tuduri" userId="edc773aa-4903-456e-96ea-bec4f437440a" providerId="ADAL" clId="{47725F58-42D8-467B-A7BA-38E5FBF4D532}" dt="2023-01-18T10:27:05.858" v="3556" actId="20577"/>
          <ac:spMkLst>
            <pc:docMk/>
            <pc:sldMk cId="1493280964" sldId="2274"/>
            <ac:spMk id="2" creationId="{45A7B921-89C1-4E4F-931B-FC48E8B47F5D}"/>
          </ac:spMkLst>
        </pc:spChg>
        <pc:spChg chg="del">
          <ac:chgData name="Céline Tuduri" userId="edc773aa-4903-456e-96ea-bec4f437440a" providerId="ADAL" clId="{47725F58-42D8-467B-A7BA-38E5FBF4D532}" dt="2023-01-18T10:27:07.935" v="3557" actId="478"/>
          <ac:spMkLst>
            <pc:docMk/>
            <pc:sldMk cId="1493280964" sldId="2274"/>
            <ac:spMk id="4" creationId="{F22A6F4E-829F-7D1F-BE91-E23626C78A0F}"/>
          </ac:spMkLst>
        </pc:spChg>
      </pc:sldChg>
      <pc:sldChg chg="addSp delSp modSp add del mod">
        <pc:chgData name="Céline Tuduri" userId="edc773aa-4903-456e-96ea-bec4f437440a" providerId="ADAL" clId="{47725F58-42D8-467B-A7BA-38E5FBF4D532}" dt="2023-02-09T10:55:11.036" v="11003" actId="47"/>
        <pc:sldMkLst>
          <pc:docMk/>
          <pc:sldMk cId="220321515" sldId="2275"/>
        </pc:sldMkLst>
        <pc:spChg chg="mod">
          <ac:chgData name="Céline Tuduri" userId="edc773aa-4903-456e-96ea-bec4f437440a" providerId="ADAL" clId="{47725F58-42D8-467B-A7BA-38E5FBF4D532}" dt="2023-02-09T09:17:36.218" v="10164" actId="20577"/>
          <ac:spMkLst>
            <pc:docMk/>
            <pc:sldMk cId="220321515" sldId="2275"/>
            <ac:spMk id="2" creationId="{45A7B921-89C1-4E4F-931B-FC48E8B47F5D}"/>
          </ac:spMkLst>
        </pc:spChg>
        <pc:spChg chg="mod">
          <ac:chgData name="Céline Tuduri" userId="edc773aa-4903-456e-96ea-bec4f437440a" providerId="ADAL" clId="{47725F58-42D8-467B-A7BA-38E5FBF4D532}" dt="2023-02-09T10:54:05.031" v="10938" actId="20577"/>
          <ac:spMkLst>
            <pc:docMk/>
            <pc:sldMk cId="220321515" sldId="2275"/>
            <ac:spMk id="3" creationId="{C7424A79-3EA8-4237-AB20-AA37AE575A21}"/>
          </ac:spMkLst>
        </pc:spChg>
        <pc:spChg chg="add mod">
          <ac:chgData name="Céline Tuduri" userId="edc773aa-4903-456e-96ea-bec4f437440a" providerId="ADAL" clId="{47725F58-42D8-467B-A7BA-38E5FBF4D532}" dt="2023-02-01T13:41:56.239" v="10025" actId="1076"/>
          <ac:spMkLst>
            <pc:docMk/>
            <pc:sldMk cId="220321515" sldId="2275"/>
            <ac:spMk id="4" creationId="{380B5E4C-78B8-FCE6-C9D4-55856D4CF1F9}"/>
          </ac:spMkLst>
        </pc:spChg>
        <pc:spChg chg="del">
          <ac:chgData name="Céline Tuduri" userId="edc773aa-4903-456e-96ea-bec4f437440a" providerId="ADAL" clId="{47725F58-42D8-467B-A7BA-38E5FBF4D532}" dt="2023-01-18T10:26:54.606" v="3525" actId="478"/>
          <ac:spMkLst>
            <pc:docMk/>
            <pc:sldMk cId="220321515" sldId="2275"/>
            <ac:spMk id="4" creationId="{F22A6F4E-829F-7D1F-BE91-E23626C78A0F}"/>
          </ac:spMkLst>
        </pc:spChg>
        <pc:spChg chg="add del mod">
          <ac:chgData name="Céline Tuduri" userId="edc773aa-4903-456e-96ea-bec4f437440a" providerId="ADAL" clId="{47725F58-42D8-467B-A7BA-38E5FBF4D532}" dt="2023-02-01T13:41:19.665" v="9996" actId="21"/>
          <ac:spMkLst>
            <pc:docMk/>
            <pc:sldMk cId="220321515" sldId="2275"/>
            <ac:spMk id="5" creationId="{7C0E9BF4-7B5E-24A9-437E-B3D7B654AC6B}"/>
          </ac:spMkLst>
        </pc:spChg>
      </pc:sldChg>
      <pc:sldChg chg="addSp delSp modSp add mod">
        <pc:chgData name="Céline Tuduri" userId="edc773aa-4903-456e-96ea-bec4f437440a" providerId="ADAL" clId="{47725F58-42D8-467B-A7BA-38E5FBF4D532}" dt="2023-03-07T11:03:31.309" v="15858" actId="6549"/>
        <pc:sldMkLst>
          <pc:docMk/>
          <pc:sldMk cId="1482668798" sldId="2276"/>
        </pc:sldMkLst>
        <pc:spChg chg="mod">
          <ac:chgData name="Céline Tuduri" userId="edc773aa-4903-456e-96ea-bec4f437440a" providerId="ADAL" clId="{47725F58-42D8-467B-A7BA-38E5FBF4D532}" dt="2023-01-18T10:27:50.997" v="3583" actId="20577"/>
          <ac:spMkLst>
            <pc:docMk/>
            <pc:sldMk cId="1482668798" sldId="2276"/>
            <ac:spMk id="2" creationId="{45A7B921-89C1-4E4F-931B-FC48E8B47F5D}"/>
          </ac:spMkLst>
        </pc:spChg>
        <pc:spChg chg="mod">
          <ac:chgData name="Céline Tuduri" userId="edc773aa-4903-456e-96ea-bec4f437440a" providerId="ADAL" clId="{47725F58-42D8-467B-A7BA-38E5FBF4D532}" dt="2023-03-07T11:03:31.309" v="15858" actId="6549"/>
          <ac:spMkLst>
            <pc:docMk/>
            <pc:sldMk cId="1482668798" sldId="2276"/>
            <ac:spMk id="3" creationId="{C7424A79-3EA8-4237-AB20-AA37AE575A21}"/>
          </ac:spMkLst>
        </pc:spChg>
        <pc:spChg chg="add del mod">
          <ac:chgData name="Céline Tuduri" userId="edc773aa-4903-456e-96ea-bec4f437440a" providerId="ADAL" clId="{47725F58-42D8-467B-A7BA-38E5FBF4D532}" dt="2023-02-09T10:26:56.230" v="10802" actId="21"/>
          <ac:spMkLst>
            <pc:docMk/>
            <pc:sldMk cId="1482668798" sldId="2276"/>
            <ac:spMk id="4" creationId="{040355EC-D2B8-9E45-AA5A-81186ED7EEFB}"/>
          </ac:spMkLst>
        </pc:spChg>
        <pc:spChg chg="add del mod">
          <ac:chgData name="Céline Tuduri" userId="edc773aa-4903-456e-96ea-bec4f437440a" providerId="ADAL" clId="{47725F58-42D8-467B-A7BA-38E5FBF4D532}" dt="2023-02-01T11:05:45.440" v="7912" actId="478"/>
          <ac:spMkLst>
            <pc:docMk/>
            <pc:sldMk cId="1482668798" sldId="2276"/>
            <ac:spMk id="4" creationId="{6B6C826B-E72F-E6A0-077B-F12BE7B31771}"/>
          </ac:spMkLst>
        </pc:spChg>
      </pc:sldChg>
      <pc:sldChg chg="addSp delSp modSp add mod">
        <pc:chgData name="Céline Tuduri" userId="edc773aa-4903-456e-96ea-bec4f437440a" providerId="ADAL" clId="{47725F58-42D8-467B-A7BA-38E5FBF4D532}" dt="2023-02-09T10:27:00.233" v="10804"/>
        <pc:sldMkLst>
          <pc:docMk/>
          <pc:sldMk cId="320188998" sldId="2277"/>
        </pc:sldMkLst>
        <pc:spChg chg="mod">
          <ac:chgData name="Céline Tuduri" userId="edc773aa-4903-456e-96ea-bec4f437440a" providerId="ADAL" clId="{47725F58-42D8-467B-A7BA-38E5FBF4D532}" dt="2023-01-18T10:29:06.080" v="3849" actId="20577"/>
          <ac:spMkLst>
            <pc:docMk/>
            <pc:sldMk cId="320188998" sldId="2277"/>
            <ac:spMk id="2" creationId="{45A7B921-89C1-4E4F-931B-FC48E8B47F5D}"/>
          </ac:spMkLst>
        </pc:spChg>
        <pc:spChg chg="del mod">
          <ac:chgData name="Céline Tuduri" userId="edc773aa-4903-456e-96ea-bec4f437440a" providerId="ADAL" clId="{47725F58-42D8-467B-A7BA-38E5FBF4D532}" dt="2023-02-09T10:26:46.137" v="10799" actId="21"/>
          <ac:spMkLst>
            <pc:docMk/>
            <pc:sldMk cId="320188998" sldId="2277"/>
            <ac:spMk id="3" creationId="{C7424A79-3EA8-4237-AB20-AA37AE575A21}"/>
          </ac:spMkLst>
        </pc:spChg>
        <pc:spChg chg="add del mod">
          <ac:chgData name="Céline Tuduri" userId="edc773aa-4903-456e-96ea-bec4f437440a" providerId="ADAL" clId="{47725F58-42D8-467B-A7BA-38E5FBF4D532}" dt="2023-02-09T10:26:59.023" v="10803" actId="478"/>
          <ac:spMkLst>
            <pc:docMk/>
            <pc:sldMk cId="320188998" sldId="2277"/>
            <ac:spMk id="4" creationId="{4CFB0ACF-FFA9-1170-789B-BF58E6CB25EF}"/>
          </ac:spMkLst>
        </pc:spChg>
        <pc:spChg chg="add mod">
          <ac:chgData name="Céline Tuduri" userId="edc773aa-4903-456e-96ea-bec4f437440a" providerId="ADAL" clId="{47725F58-42D8-467B-A7BA-38E5FBF4D532}" dt="2023-02-09T10:27:00.233" v="10804"/>
          <ac:spMkLst>
            <pc:docMk/>
            <pc:sldMk cId="320188998" sldId="2277"/>
            <ac:spMk id="5" creationId="{CD73C881-F3BA-4B37-5EB2-B0F45E14CEFF}"/>
          </ac:spMkLst>
        </pc:spChg>
      </pc:sldChg>
      <pc:sldChg chg="addSp modSp add del mod">
        <pc:chgData name="Céline Tuduri" userId="edc773aa-4903-456e-96ea-bec4f437440a" providerId="ADAL" clId="{47725F58-42D8-467B-A7BA-38E5FBF4D532}" dt="2023-02-01T11:06:38.042" v="7915" actId="47"/>
        <pc:sldMkLst>
          <pc:docMk/>
          <pc:sldMk cId="2931513682" sldId="2278"/>
        </pc:sldMkLst>
        <pc:spChg chg="mod">
          <ac:chgData name="Céline Tuduri" userId="edc773aa-4903-456e-96ea-bec4f437440a" providerId="ADAL" clId="{47725F58-42D8-467B-A7BA-38E5FBF4D532}" dt="2023-02-01T10:26:33.302" v="7381" actId="20577"/>
          <ac:spMkLst>
            <pc:docMk/>
            <pc:sldMk cId="2931513682" sldId="2278"/>
            <ac:spMk id="2" creationId="{45A7B921-89C1-4E4F-931B-FC48E8B47F5D}"/>
          </ac:spMkLst>
        </pc:spChg>
        <pc:spChg chg="mod">
          <ac:chgData name="Céline Tuduri" userId="edc773aa-4903-456e-96ea-bec4f437440a" providerId="ADAL" clId="{47725F58-42D8-467B-A7BA-38E5FBF4D532}" dt="2023-02-01T11:06:28.242" v="7914" actId="20577"/>
          <ac:spMkLst>
            <pc:docMk/>
            <pc:sldMk cId="2931513682" sldId="2278"/>
            <ac:spMk id="3" creationId="{C7424A79-3EA8-4237-AB20-AA37AE575A21}"/>
          </ac:spMkLst>
        </pc:spChg>
        <pc:spChg chg="add mod">
          <ac:chgData name="Céline Tuduri" userId="edc773aa-4903-456e-96ea-bec4f437440a" providerId="ADAL" clId="{47725F58-42D8-467B-A7BA-38E5FBF4D532}" dt="2023-02-01T10:21:35.420" v="7329"/>
          <ac:spMkLst>
            <pc:docMk/>
            <pc:sldMk cId="2931513682" sldId="2278"/>
            <ac:spMk id="4" creationId="{1EE7EC7A-ABDC-62B0-4BE0-A23328984794}"/>
          </ac:spMkLst>
        </pc:spChg>
      </pc:sldChg>
      <pc:sldChg chg="modSp add mod">
        <pc:chgData name="Céline Tuduri" userId="edc773aa-4903-456e-96ea-bec4f437440a" providerId="ADAL" clId="{47725F58-42D8-467B-A7BA-38E5FBF4D532}" dt="2023-03-07T09:30:17.525" v="12309" actId="20577"/>
        <pc:sldMkLst>
          <pc:docMk/>
          <pc:sldMk cId="3207963297" sldId="2279"/>
        </pc:sldMkLst>
        <pc:spChg chg="mod">
          <ac:chgData name="Céline Tuduri" userId="edc773aa-4903-456e-96ea-bec4f437440a" providerId="ADAL" clId="{47725F58-42D8-467B-A7BA-38E5FBF4D532}" dt="2023-01-18T10:32:49.316" v="4392" actId="20577"/>
          <ac:spMkLst>
            <pc:docMk/>
            <pc:sldMk cId="3207963297" sldId="2279"/>
            <ac:spMk id="2" creationId="{45A7B921-89C1-4E4F-931B-FC48E8B47F5D}"/>
          </ac:spMkLst>
        </pc:spChg>
        <pc:spChg chg="mod">
          <ac:chgData name="Céline Tuduri" userId="edc773aa-4903-456e-96ea-bec4f437440a" providerId="ADAL" clId="{47725F58-42D8-467B-A7BA-38E5FBF4D532}" dt="2023-03-07T09:30:17.525" v="12309" actId="20577"/>
          <ac:spMkLst>
            <pc:docMk/>
            <pc:sldMk cId="3207963297" sldId="2279"/>
            <ac:spMk id="3" creationId="{C7424A79-3EA8-4237-AB20-AA37AE575A21}"/>
          </ac:spMkLst>
        </pc:spChg>
      </pc:sldChg>
      <pc:sldChg chg="addSp delSp modSp add mod">
        <pc:chgData name="Céline Tuduri" userId="edc773aa-4903-456e-96ea-bec4f437440a" providerId="ADAL" clId="{47725F58-42D8-467B-A7BA-38E5FBF4D532}" dt="2023-03-07T11:02:55.711" v="15857" actId="1076"/>
        <pc:sldMkLst>
          <pc:docMk/>
          <pc:sldMk cId="2575976806" sldId="2280"/>
        </pc:sldMkLst>
        <pc:spChg chg="mod">
          <ac:chgData name="Céline Tuduri" userId="edc773aa-4903-456e-96ea-bec4f437440a" providerId="ADAL" clId="{47725F58-42D8-467B-A7BA-38E5FBF4D532}" dt="2023-01-18T10:34:10.513" v="4458" actId="20577"/>
          <ac:spMkLst>
            <pc:docMk/>
            <pc:sldMk cId="2575976806" sldId="2280"/>
            <ac:spMk id="2" creationId="{45A7B921-89C1-4E4F-931B-FC48E8B47F5D}"/>
          </ac:spMkLst>
        </pc:spChg>
        <pc:spChg chg="mod">
          <ac:chgData name="Céline Tuduri" userId="edc773aa-4903-456e-96ea-bec4f437440a" providerId="ADAL" clId="{47725F58-42D8-467B-A7BA-38E5FBF4D532}" dt="2023-01-18T10:42:48.343" v="5300" actId="20577"/>
          <ac:spMkLst>
            <pc:docMk/>
            <pc:sldMk cId="2575976806" sldId="2280"/>
            <ac:spMk id="3" creationId="{C7424A79-3EA8-4237-AB20-AA37AE575A21}"/>
          </ac:spMkLst>
        </pc:spChg>
        <pc:spChg chg="add del">
          <ac:chgData name="Céline Tuduri" userId="edc773aa-4903-456e-96ea-bec4f437440a" providerId="ADAL" clId="{47725F58-42D8-467B-A7BA-38E5FBF4D532}" dt="2023-01-18T10:37:45.354" v="4707"/>
          <ac:spMkLst>
            <pc:docMk/>
            <pc:sldMk cId="2575976806" sldId="2280"/>
            <ac:spMk id="4" creationId="{56459C82-172B-DE27-5462-D22C436132FB}"/>
          </ac:spMkLst>
        </pc:spChg>
        <pc:spChg chg="add del">
          <ac:chgData name="Céline Tuduri" userId="edc773aa-4903-456e-96ea-bec4f437440a" providerId="ADAL" clId="{47725F58-42D8-467B-A7BA-38E5FBF4D532}" dt="2023-01-18T10:37:45.354" v="4707"/>
          <ac:spMkLst>
            <pc:docMk/>
            <pc:sldMk cId="2575976806" sldId="2280"/>
            <ac:spMk id="5" creationId="{7B9FCE04-E83F-63A7-A571-7A95A0E18897}"/>
          </ac:spMkLst>
        </pc:spChg>
        <pc:spChg chg="add del">
          <ac:chgData name="Céline Tuduri" userId="edc773aa-4903-456e-96ea-bec4f437440a" providerId="ADAL" clId="{47725F58-42D8-467B-A7BA-38E5FBF4D532}" dt="2023-01-18T10:37:45.354" v="4707"/>
          <ac:spMkLst>
            <pc:docMk/>
            <pc:sldMk cId="2575976806" sldId="2280"/>
            <ac:spMk id="6" creationId="{3536F039-1A40-28DC-271F-17059658FF60}"/>
          </ac:spMkLst>
        </pc:spChg>
        <pc:spChg chg="add mod">
          <ac:chgData name="Céline Tuduri" userId="edc773aa-4903-456e-96ea-bec4f437440a" providerId="ADAL" clId="{47725F58-42D8-467B-A7BA-38E5FBF4D532}" dt="2023-01-18T10:44:23.728" v="5520" actId="5793"/>
          <ac:spMkLst>
            <pc:docMk/>
            <pc:sldMk cId="2575976806" sldId="2280"/>
            <ac:spMk id="8" creationId="{0CC846CB-AE78-BF99-381F-B61E06DD44E5}"/>
          </ac:spMkLst>
        </pc:spChg>
        <pc:picChg chg="add mod">
          <ac:chgData name="Céline Tuduri" userId="edc773aa-4903-456e-96ea-bec4f437440a" providerId="ADAL" clId="{47725F58-42D8-467B-A7BA-38E5FBF4D532}" dt="2023-03-07T11:02:55.711" v="15857" actId="1076"/>
          <ac:picMkLst>
            <pc:docMk/>
            <pc:sldMk cId="2575976806" sldId="2280"/>
            <ac:picMk id="7" creationId="{1A36CE5C-92F1-3085-8B37-ACF0FB0688F7}"/>
          </ac:picMkLst>
        </pc:picChg>
        <pc:picChg chg="add mod">
          <ac:chgData name="Céline Tuduri" userId="edc773aa-4903-456e-96ea-bec4f437440a" providerId="ADAL" clId="{47725F58-42D8-467B-A7BA-38E5FBF4D532}" dt="2023-01-18T10:42:43.959" v="5296" actId="14100"/>
          <ac:picMkLst>
            <pc:docMk/>
            <pc:sldMk cId="2575976806" sldId="2280"/>
            <ac:picMk id="9" creationId="{7DEDA99D-29BE-6BB9-E4FC-BC00E3F65837}"/>
          </ac:picMkLst>
        </pc:picChg>
        <pc:picChg chg="add del">
          <ac:chgData name="Céline Tuduri" userId="edc773aa-4903-456e-96ea-bec4f437440a" providerId="ADAL" clId="{47725F58-42D8-467B-A7BA-38E5FBF4D532}" dt="2023-01-18T10:37:45.354" v="4707"/>
          <ac:picMkLst>
            <pc:docMk/>
            <pc:sldMk cId="2575976806" sldId="2280"/>
            <ac:picMk id="2049" creationId="{5435A7E0-DA6F-4C31-8DC1-30F5A3877A1E}"/>
          </ac:picMkLst>
        </pc:picChg>
        <pc:picChg chg="add del">
          <ac:chgData name="Céline Tuduri" userId="edc773aa-4903-456e-96ea-bec4f437440a" providerId="ADAL" clId="{47725F58-42D8-467B-A7BA-38E5FBF4D532}" dt="2023-01-18T10:37:45.354" v="4707"/>
          <ac:picMkLst>
            <pc:docMk/>
            <pc:sldMk cId="2575976806" sldId="2280"/>
            <ac:picMk id="2050" creationId="{B3DDF8BC-58C6-1CAC-6F3E-A4D6CF2F3F12}"/>
          </ac:picMkLst>
        </pc:picChg>
      </pc:sldChg>
      <pc:sldChg chg="delSp modSp add mod">
        <pc:chgData name="Céline Tuduri" userId="edc773aa-4903-456e-96ea-bec4f437440a" providerId="ADAL" clId="{47725F58-42D8-467B-A7BA-38E5FBF4D532}" dt="2023-02-01T11:42:07.983" v="8846" actId="20577"/>
        <pc:sldMkLst>
          <pc:docMk/>
          <pc:sldMk cId="3518524679" sldId="2281"/>
        </pc:sldMkLst>
        <pc:spChg chg="mod">
          <ac:chgData name="Céline Tuduri" userId="edc773aa-4903-456e-96ea-bec4f437440a" providerId="ADAL" clId="{47725F58-42D8-467B-A7BA-38E5FBF4D532}" dt="2023-01-18T10:35:09.004" v="4554" actId="20577"/>
          <ac:spMkLst>
            <pc:docMk/>
            <pc:sldMk cId="3518524679" sldId="2281"/>
            <ac:spMk id="2" creationId="{45A7B921-89C1-4E4F-931B-FC48E8B47F5D}"/>
          </ac:spMkLst>
        </pc:spChg>
        <pc:spChg chg="mod">
          <ac:chgData name="Céline Tuduri" userId="edc773aa-4903-456e-96ea-bec4f437440a" providerId="ADAL" clId="{47725F58-42D8-467B-A7BA-38E5FBF4D532}" dt="2023-02-01T11:42:07.983" v="8846" actId="20577"/>
          <ac:spMkLst>
            <pc:docMk/>
            <pc:sldMk cId="3518524679" sldId="2281"/>
            <ac:spMk id="3" creationId="{C7424A79-3EA8-4237-AB20-AA37AE575A21}"/>
          </ac:spMkLst>
        </pc:spChg>
        <pc:spChg chg="del mod">
          <ac:chgData name="Céline Tuduri" userId="edc773aa-4903-456e-96ea-bec4f437440a" providerId="ADAL" clId="{47725F58-42D8-467B-A7BA-38E5FBF4D532}" dt="2023-01-18T10:35:33.709" v="4604" actId="478"/>
          <ac:spMkLst>
            <pc:docMk/>
            <pc:sldMk cId="3518524679" sldId="2281"/>
            <ac:spMk id="4" creationId="{F22A6F4E-829F-7D1F-BE91-E23626C78A0F}"/>
          </ac:spMkLst>
        </pc:spChg>
      </pc:sldChg>
      <pc:sldChg chg="addSp delSp modSp add mod">
        <pc:chgData name="Céline Tuduri" userId="edc773aa-4903-456e-96ea-bec4f437440a" providerId="ADAL" clId="{47725F58-42D8-467B-A7BA-38E5FBF4D532}" dt="2023-03-07T09:31:03.886" v="12311" actId="13926"/>
        <pc:sldMkLst>
          <pc:docMk/>
          <pc:sldMk cId="889445342" sldId="2282"/>
        </pc:sldMkLst>
        <pc:spChg chg="mod">
          <ac:chgData name="Céline Tuduri" userId="edc773aa-4903-456e-96ea-bec4f437440a" providerId="ADAL" clId="{47725F58-42D8-467B-A7BA-38E5FBF4D532}" dt="2023-02-01T13:31:14.784" v="9455" actId="20577"/>
          <ac:spMkLst>
            <pc:docMk/>
            <pc:sldMk cId="889445342" sldId="2282"/>
            <ac:spMk id="2" creationId="{45A7B921-89C1-4E4F-931B-FC48E8B47F5D}"/>
          </ac:spMkLst>
        </pc:spChg>
        <pc:spChg chg="mod">
          <ac:chgData name="Céline Tuduri" userId="edc773aa-4903-456e-96ea-bec4f437440a" providerId="ADAL" clId="{47725F58-42D8-467B-A7BA-38E5FBF4D532}" dt="2023-03-07T09:31:03.886" v="12311" actId="13926"/>
          <ac:spMkLst>
            <pc:docMk/>
            <pc:sldMk cId="889445342" sldId="2282"/>
            <ac:spMk id="3" creationId="{C7424A79-3EA8-4237-AB20-AA37AE575A21}"/>
          </ac:spMkLst>
        </pc:spChg>
        <pc:spChg chg="del mod">
          <ac:chgData name="Céline Tuduri" userId="edc773aa-4903-456e-96ea-bec4f437440a" providerId="ADAL" clId="{47725F58-42D8-467B-A7BA-38E5FBF4D532}" dt="2023-03-02T08:42:06.194" v="11093" actId="478"/>
          <ac:spMkLst>
            <pc:docMk/>
            <pc:sldMk cId="889445342" sldId="2282"/>
            <ac:spMk id="4" creationId="{380B5E4C-78B8-FCE6-C9D4-55856D4CF1F9}"/>
          </ac:spMkLst>
        </pc:spChg>
        <pc:picChg chg="add del mod">
          <ac:chgData name="Céline Tuduri" userId="edc773aa-4903-456e-96ea-bec4f437440a" providerId="ADAL" clId="{47725F58-42D8-467B-A7BA-38E5FBF4D532}" dt="2023-03-02T09:40:27.066" v="11098" actId="478"/>
          <ac:picMkLst>
            <pc:docMk/>
            <pc:sldMk cId="889445342" sldId="2282"/>
            <ac:picMk id="5" creationId="{4C71F4BA-81B7-F231-B9A3-F46F8D7AC142}"/>
          </ac:picMkLst>
        </pc:picChg>
      </pc:sldChg>
      <pc:sldChg chg="addSp delSp modSp add mod">
        <pc:chgData name="Céline Tuduri" userId="edc773aa-4903-456e-96ea-bec4f437440a" providerId="ADAL" clId="{47725F58-42D8-467B-A7BA-38E5FBF4D532}" dt="2023-02-01T11:45:59.596" v="8946" actId="21"/>
        <pc:sldMkLst>
          <pc:docMk/>
          <pc:sldMk cId="2566971335" sldId="2283"/>
        </pc:sldMkLst>
        <pc:spChg chg="mod">
          <ac:chgData name="Céline Tuduri" userId="edc773aa-4903-456e-96ea-bec4f437440a" providerId="ADAL" clId="{47725F58-42D8-467B-A7BA-38E5FBF4D532}" dt="2023-02-01T11:07:54.354" v="7936" actId="20577"/>
          <ac:spMkLst>
            <pc:docMk/>
            <pc:sldMk cId="2566971335" sldId="2283"/>
            <ac:spMk id="2" creationId="{45A7B921-89C1-4E4F-931B-FC48E8B47F5D}"/>
          </ac:spMkLst>
        </pc:spChg>
        <pc:spChg chg="del">
          <ac:chgData name="Céline Tuduri" userId="edc773aa-4903-456e-96ea-bec4f437440a" providerId="ADAL" clId="{47725F58-42D8-467B-A7BA-38E5FBF4D532}" dt="2023-02-01T11:07:59.592" v="7938" actId="478"/>
          <ac:spMkLst>
            <pc:docMk/>
            <pc:sldMk cId="2566971335" sldId="2283"/>
            <ac:spMk id="3" creationId="{C7424A79-3EA8-4237-AB20-AA37AE575A21}"/>
          </ac:spMkLst>
        </pc:spChg>
        <pc:spChg chg="add del mod">
          <ac:chgData name="Céline Tuduri" userId="edc773aa-4903-456e-96ea-bec4f437440a" providerId="ADAL" clId="{47725F58-42D8-467B-A7BA-38E5FBF4D532}" dt="2023-02-01T11:08:12.575" v="7941" actId="478"/>
          <ac:spMkLst>
            <pc:docMk/>
            <pc:sldMk cId="2566971335" sldId="2283"/>
            <ac:spMk id="4" creationId="{F0D12D46-0687-6D39-9915-08B198515A4B}"/>
          </ac:spMkLst>
        </pc:spChg>
        <pc:spChg chg="add del mod">
          <ac:chgData name="Céline Tuduri" userId="edc773aa-4903-456e-96ea-bec4f437440a" providerId="ADAL" clId="{47725F58-42D8-467B-A7BA-38E5FBF4D532}" dt="2023-02-01T11:08:09.866" v="7940"/>
          <ac:spMkLst>
            <pc:docMk/>
            <pc:sldMk cId="2566971335" sldId="2283"/>
            <ac:spMk id="5" creationId="{76FE4EA3-8FC1-6377-00C1-B0AAB54D8A8F}"/>
          </ac:spMkLst>
        </pc:spChg>
        <pc:spChg chg="add mod">
          <ac:chgData name="Céline Tuduri" userId="edc773aa-4903-456e-96ea-bec4f437440a" providerId="ADAL" clId="{47725F58-42D8-467B-A7BA-38E5FBF4D532}" dt="2023-02-01T11:45:51.311" v="8943" actId="14100"/>
          <ac:spMkLst>
            <pc:docMk/>
            <pc:sldMk cId="2566971335" sldId="2283"/>
            <ac:spMk id="7" creationId="{D4FA883A-AD8C-DF74-1E3F-19469E3E2335}"/>
          </ac:spMkLst>
        </pc:spChg>
        <pc:spChg chg="del">
          <ac:chgData name="Céline Tuduri" userId="edc773aa-4903-456e-96ea-bec4f437440a" providerId="ADAL" clId="{47725F58-42D8-467B-A7BA-38E5FBF4D532}" dt="2023-02-01T11:07:57.973" v="7937" actId="478"/>
          <ac:spMkLst>
            <pc:docMk/>
            <pc:sldMk cId="2566971335" sldId="2283"/>
            <ac:spMk id="8" creationId="{9F6130B1-2F8B-FCE2-775D-AC30B0C56316}"/>
          </ac:spMkLst>
        </pc:spChg>
        <pc:spChg chg="add del mod">
          <ac:chgData name="Céline Tuduri" userId="edc773aa-4903-456e-96ea-bec4f437440a" providerId="ADAL" clId="{47725F58-42D8-467B-A7BA-38E5FBF4D532}" dt="2023-02-01T11:45:59.596" v="8946" actId="21"/>
          <ac:spMkLst>
            <pc:docMk/>
            <pc:sldMk cId="2566971335" sldId="2283"/>
            <ac:spMk id="9" creationId="{1ED9478E-9C68-1F7A-2CD7-6C9E4804FC49}"/>
          </ac:spMkLst>
        </pc:spChg>
        <pc:picChg chg="del">
          <ac:chgData name="Céline Tuduri" userId="edc773aa-4903-456e-96ea-bec4f437440a" providerId="ADAL" clId="{47725F58-42D8-467B-A7BA-38E5FBF4D532}" dt="2023-02-01T11:08:14.241" v="7942" actId="478"/>
          <ac:picMkLst>
            <pc:docMk/>
            <pc:sldMk cId="2566971335" sldId="2283"/>
            <ac:picMk id="6" creationId="{5D0E4285-31D3-4499-6FA7-F066E2F30119}"/>
          </ac:picMkLst>
        </pc:picChg>
      </pc:sldChg>
      <pc:sldChg chg="addSp delSp modSp add mod">
        <pc:chgData name="Céline Tuduri" userId="edc773aa-4903-456e-96ea-bec4f437440a" providerId="ADAL" clId="{47725F58-42D8-467B-A7BA-38E5FBF4D532}" dt="2023-03-07T11:21:01.492" v="16532" actId="20577"/>
        <pc:sldMkLst>
          <pc:docMk/>
          <pc:sldMk cId="3598540157" sldId="2284"/>
        </pc:sldMkLst>
        <pc:spChg chg="mod">
          <ac:chgData name="Céline Tuduri" userId="edc773aa-4903-456e-96ea-bec4f437440a" providerId="ADAL" clId="{47725F58-42D8-467B-A7BA-38E5FBF4D532}" dt="2023-03-07T11:12:16.460" v="15892" actId="20577"/>
          <ac:spMkLst>
            <pc:docMk/>
            <pc:sldMk cId="3598540157" sldId="2284"/>
            <ac:spMk id="2" creationId="{45A7B921-89C1-4E4F-931B-FC48E8B47F5D}"/>
          </ac:spMkLst>
        </pc:spChg>
        <pc:spChg chg="add mod">
          <ac:chgData name="Céline Tuduri" userId="edc773aa-4903-456e-96ea-bec4f437440a" providerId="ADAL" clId="{47725F58-42D8-467B-A7BA-38E5FBF4D532}" dt="2023-03-07T11:21:01.492" v="16532" actId="20577"/>
          <ac:spMkLst>
            <pc:docMk/>
            <pc:sldMk cId="3598540157" sldId="2284"/>
            <ac:spMk id="3" creationId="{7BA235C4-1483-E004-6995-DD8DDA7AC526}"/>
          </ac:spMkLst>
        </pc:spChg>
        <pc:spChg chg="del">
          <ac:chgData name="Céline Tuduri" userId="edc773aa-4903-456e-96ea-bec4f437440a" providerId="ADAL" clId="{47725F58-42D8-467B-A7BA-38E5FBF4D532}" dt="2023-03-07T08:59:48.196" v="11237" actId="478"/>
          <ac:spMkLst>
            <pc:docMk/>
            <pc:sldMk cId="3598540157" sldId="2284"/>
            <ac:spMk id="4" creationId="{4FD2936B-3974-756E-0939-8ED2DC8A4786}"/>
          </ac:spMkLst>
        </pc:spChg>
        <pc:spChg chg="del">
          <ac:chgData name="Céline Tuduri" userId="edc773aa-4903-456e-96ea-bec4f437440a" providerId="ADAL" clId="{47725F58-42D8-467B-A7BA-38E5FBF4D532}" dt="2023-03-07T08:55:36.488" v="11111" actId="478"/>
          <ac:spMkLst>
            <pc:docMk/>
            <pc:sldMk cId="3598540157" sldId="2284"/>
            <ac:spMk id="5" creationId="{BA11202F-E25D-0827-774B-C13124215342}"/>
          </ac:spMkLst>
        </pc:spChg>
      </pc:sldChg>
      <pc:sldChg chg="modSp add mod">
        <pc:chgData name="Céline Tuduri" userId="edc773aa-4903-456e-96ea-bec4f437440a" providerId="ADAL" clId="{47725F58-42D8-467B-A7BA-38E5FBF4D532}" dt="2023-03-07T09:39:28.902" v="13737" actId="20577"/>
        <pc:sldMkLst>
          <pc:docMk/>
          <pc:sldMk cId="2998434997" sldId="2285"/>
        </pc:sldMkLst>
        <pc:spChg chg="mod">
          <ac:chgData name="Céline Tuduri" userId="edc773aa-4903-456e-96ea-bec4f437440a" providerId="ADAL" clId="{47725F58-42D8-467B-A7BA-38E5FBF4D532}" dt="2023-03-07T09:31:39.817" v="12325" actId="20577"/>
          <ac:spMkLst>
            <pc:docMk/>
            <pc:sldMk cId="2998434997" sldId="2285"/>
            <ac:spMk id="2" creationId="{45A7B921-89C1-4E4F-931B-FC48E8B47F5D}"/>
          </ac:spMkLst>
        </pc:spChg>
        <pc:spChg chg="mod">
          <ac:chgData name="Céline Tuduri" userId="edc773aa-4903-456e-96ea-bec4f437440a" providerId="ADAL" clId="{47725F58-42D8-467B-A7BA-38E5FBF4D532}" dt="2023-03-07T09:39:28.902" v="13737" actId="20577"/>
          <ac:spMkLst>
            <pc:docMk/>
            <pc:sldMk cId="2998434997" sldId="2285"/>
            <ac:spMk id="3" creationId="{7BA235C4-1483-E004-6995-DD8DDA7AC526}"/>
          </ac:spMkLst>
        </pc:spChg>
      </pc:sldChg>
      <pc:sldChg chg="addSp modSp add mod">
        <pc:chgData name="Céline Tuduri" userId="edc773aa-4903-456e-96ea-bec4f437440a" providerId="ADAL" clId="{47725F58-42D8-467B-A7BA-38E5FBF4D532}" dt="2023-03-07T11:02:20.599" v="15856" actId="113"/>
        <pc:sldMkLst>
          <pc:docMk/>
          <pc:sldMk cId="580929918" sldId="2286"/>
        </pc:sldMkLst>
        <pc:spChg chg="mod">
          <ac:chgData name="Céline Tuduri" userId="edc773aa-4903-456e-96ea-bec4f437440a" providerId="ADAL" clId="{47725F58-42D8-467B-A7BA-38E5FBF4D532}" dt="2023-03-07T09:41:46.146" v="13769" actId="20577"/>
          <ac:spMkLst>
            <pc:docMk/>
            <pc:sldMk cId="580929918" sldId="2286"/>
            <ac:spMk id="2" creationId="{45A7B921-89C1-4E4F-931B-FC48E8B47F5D}"/>
          </ac:spMkLst>
        </pc:spChg>
        <pc:spChg chg="mod">
          <ac:chgData name="Céline Tuduri" userId="edc773aa-4903-456e-96ea-bec4f437440a" providerId="ADAL" clId="{47725F58-42D8-467B-A7BA-38E5FBF4D532}" dt="2023-03-07T10:41:39.448" v="15855" actId="20577"/>
          <ac:spMkLst>
            <pc:docMk/>
            <pc:sldMk cId="580929918" sldId="2286"/>
            <ac:spMk id="3" creationId="{7BA235C4-1483-E004-6995-DD8DDA7AC526}"/>
          </ac:spMkLst>
        </pc:spChg>
        <pc:spChg chg="add mod">
          <ac:chgData name="Céline Tuduri" userId="edc773aa-4903-456e-96ea-bec4f437440a" providerId="ADAL" clId="{47725F58-42D8-467B-A7BA-38E5FBF4D532}" dt="2023-03-07T11:02:20.599" v="15856" actId="113"/>
          <ac:spMkLst>
            <pc:docMk/>
            <pc:sldMk cId="580929918" sldId="2286"/>
            <ac:spMk id="4" creationId="{D8E19DD4-A406-5F6A-24C3-F63F4163CF44}"/>
          </ac:spMkLst>
        </pc:spChg>
      </pc:sldChg>
      <pc:sldChg chg="add">
        <pc:chgData name="Céline Tuduri" userId="edc773aa-4903-456e-96ea-bec4f437440a" providerId="ADAL" clId="{47725F58-42D8-467B-A7BA-38E5FBF4D532}" dt="2023-03-07T11:12:11.872" v="15874" actId="2890"/>
        <pc:sldMkLst>
          <pc:docMk/>
          <pc:sldMk cId="1742726914" sldId="228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92600" cy="719246"/>
          </a:xfrm>
          <a:prstGeom prst="rect">
            <a:avLst/>
          </a:prstGeom>
        </p:spPr>
        <p:txBody>
          <a:bodyPr vert="horz" lIns="138513" tIns="69257" rIns="138513" bIns="69257" rtlCol="0"/>
          <a:lstStyle>
            <a:lvl1pPr algn="l">
              <a:defRPr sz="18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11108" y="0"/>
            <a:ext cx="4292600" cy="719246"/>
          </a:xfrm>
          <a:prstGeom prst="rect">
            <a:avLst/>
          </a:prstGeom>
        </p:spPr>
        <p:txBody>
          <a:bodyPr vert="horz" lIns="138513" tIns="69257" rIns="138513" bIns="69257" rtlCol="0"/>
          <a:lstStyle>
            <a:lvl1pPr algn="r">
              <a:defRPr sz="1800"/>
            </a:lvl1pPr>
          </a:lstStyle>
          <a:p>
            <a:fld id="{1AF795A4-66A1-43EF-9029-8FAFEFC3FD75}" type="datetimeFigureOut">
              <a:rPr lang="fr-FR" smtClean="0"/>
              <a:t>07/03/2023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54050" y="1792288"/>
            <a:ext cx="8597900" cy="4837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513" tIns="69257" rIns="138513" bIns="69257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90600" y="6898779"/>
            <a:ext cx="7924800" cy="5644455"/>
          </a:xfrm>
          <a:prstGeom prst="rect">
            <a:avLst/>
          </a:prstGeom>
        </p:spPr>
        <p:txBody>
          <a:bodyPr vert="horz" lIns="138513" tIns="69257" rIns="138513" bIns="69257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13615882"/>
            <a:ext cx="4292600" cy="719244"/>
          </a:xfrm>
          <a:prstGeom prst="rect">
            <a:avLst/>
          </a:prstGeom>
        </p:spPr>
        <p:txBody>
          <a:bodyPr vert="horz" lIns="138513" tIns="69257" rIns="138513" bIns="69257" rtlCol="0" anchor="b"/>
          <a:lstStyle>
            <a:lvl1pPr algn="l">
              <a:defRPr sz="18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11108" y="13615882"/>
            <a:ext cx="4292600" cy="719244"/>
          </a:xfrm>
          <a:prstGeom prst="rect">
            <a:avLst/>
          </a:prstGeom>
        </p:spPr>
        <p:txBody>
          <a:bodyPr vert="horz" lIns="138513" tIns="69257" rIns="138513" bIns="69257" rtlCol="0" anchor="b"/>
          <a:lstStyle>
            <a:lvl1pPr algn="r">
              <a:defRPr sz="1800"/>
            </a:lvl1pPr>
          </a:lstStyle>
          <a:p>
            <a:fld id="{33D9C152-1E26-4F05-B6D8-64339A8ABC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4350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/>
          <p:cNvCxnSpPr/>
          <p:nvPr userDrawn="1"/>
        </p:nvCxnSpPr>
        <p:spPr>
          <a:xfrm>
            <a:off x="152400" y="6308725"/>
            <a:ext cx="11895138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/>
          <p:cNvCxnSpPr/>
          <p:nvPr userDrawn="1"/>
        </p:nvCxnSpPr>
        <p:spPr>
          <a:xfrm>
            <a:off x="0" y="1187450"/>
            <a:ext cx="61912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44624"/>
            <a:ext cx="10972800" cy="1143000"/>
          </a:xfrm>
          <a:ln>
            <a:noFill/>
          </a:ln>
        </p:spPr>
        <p:txBody>
          <a:bodyPr/>
          <a:lstStyle>
            <a:lvl1pPr algn="l">
              <a:defRPr sz="3200" b="0" u="none">
                <a:solidFill>
                  <a:srgbClr val="002060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412777"/>
            <a:ext cx="10972800" cy="4713387"/>
          </a:xfrm>
        </p:spPr>
        <p:txBody>
          <a:bodyPr/>
          <a:lstStyle>
            <a:lvl1pPr>
              <a:defRPr sz="2400"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>
              <a:defRPr sz="2000">
                <a:latin typeface="Helvetica" panose="020B0604020202020204" pitchFamily="34" charset="0"/>
                <a:cs typeface="Helvetica" panose="020B0604020202020204" pitchFamily="34" charset="0"/>
              </a:defRPr>
            </a:lvl2pPr>
            <a:lvl3pPr>
              <a:defRPr sz="1800">
                <a:latin typeface="Helvetica" panose="020B0604020202020204" pitchFamily="34" charset="0"/>
                <a:cs typeface="Helvetica" panose="020B0604020202020204" pitchFamily="34" charset="0"/>
              </a:defRPr>
            </a:lvl3pPr>
            <a:lvl4pPr>
              <a:defRPr sz="1800">
                <a:latin typeface="Helvetica" panose="020B0604020202020204" pitchFamily="34" charset="0"/>
                <a:cs typeface="Helvetica" panose="020B0604020202020204" pitchFamily="34" charset="0"/>
              </a:defRPr>
            </a:lvl4pPr>
            <a:lvl5pPr>
              <a:defRPr sz="1800">
                <a:latin typeface="Helvetica" panose="020B0604020202020204" pitchFamily="34" charset="0"/>
                <a:cs typeface="Helvetica" panose="020B0604020202020204" pitchFamily="34" charset="0"/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4656138" y="6381750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4A090-AFF1-4D49-8081-6E3A932AC75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80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E7C4F-4F8C-4B76-A9C1-1605F3882CAA}" type="datetimeFigureOut">
              <a:rPr lang="fr-FR"/>
              <a:pPr>
                <a:defRPr/>
              </a:pPr>
              <a:t>07/03/2023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295E7-2060-4F80-A62B-9B2D34F3EB6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4222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83814-C770-4FA0-980F-E51110CF0032}" type="datetimeFigureOut">
              <a:rPr lang="fr-FR"/>
              <a:pPr>
                <a:defRPr/>
              </a:pPr>
              <a:t>07/03/2023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B96A9-5D1C-4E75-8732-1143F0AAC91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3893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2747A-BC0D-46B4-8EB2-A2810AA77C33}" type="datetimeFigureOut">
              <a:rPr lang="fr-FR"/>
              <a:pPr>
                <a:defRPr/>
              </a:pPr>
              <a:t>07/03/2023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35BDF-D2ED-432C-B374-97318D96E8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5685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7140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52AED-8674-4307-A42F-DA3F91F7B2A4}" type="datetimeFigureOut">
              <a:rPr lang="fr-FR"/>
              <a:pPr>
                <a:defRPr/>
              </a:pPr>
              <a:t>07/03/2023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60E6E-5B0B-4AA4-AC67-CE2990DFBA9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726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47893-CFA0-47B5-8532-5AC8D55D703D}" type="datetimeFigureOut">
              <a:rPr lang="fr-FR"/>
              <a:pPr>
                <a:defRPr/>
              </a:pPr>
              <a:t>07/03/2023</a:t>
            </a:fld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A3CD7-886E-4FA6-8FC2-850E2A966DF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3795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7B55E-785F-44C8-BB6C-C6E69D88713E}" type="datetimeFigureOut">
              <a:rPr lang="fr-FR"/>
              <a:pPr>
                <a:defRPr/>
              </a:pPr>
              <a:t>07/03/2023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F067A-88E9-4871-A8D8-F8F644B46BC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2030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AC4C9-230F-4E77-B9E4-CC6A5F66A3E6}" type="datetimeFigureOut">
              <a:rPr lang="fr-FR"/>
              <a:pPr>
                <a:defRPr/>
              </a:pPr>
              <a:t>07/03/2023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8E127-EFF4-44C4-9723-71B84FB4F90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0966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62022-F92A-46BE-B770-175C3A106A10}" type="datetimeFigureOut">
              <a:rPr lang="fr-FR"/>
              <a:pPr>
                <a:defRPr/>
              </a:pPr>
              <a:t>07/03/2023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D3046-38EA-470F-8399-34B1DDA6683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7460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A1B42-FE22-4FCF-9A57-A534C68A0BD0}" type="datetimeFigureOut">
              <a:rPr lang="fr-FR"/>
              <a:pPr>
                <a:defRPr/>
              </a:pPr>
              <a:t>07/03/2023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C8A65-8773-4D04-9978-5C5E9D8C131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4896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73614-1878-4BDB-BE85-F2254E523EE0}" type="datetimeFigureOut">
              <a:rPr lang="fr-FR"/>
              <a:pPr>
                <a:defRPr/>
              </a:pPr>
              <a:t>07/03/2023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DA322-1BC4-4F54-AEA2-D6A67852060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8290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759B6-5D9F-4441-A6EC-DCA1870C72AD}" type="datetimeFigureOut">
              <a:rPr lang="fr-FR"/>
              <a:pPr>
                <a:defRPr/>
              </a:pPr>
              <a:t>07/03/2023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4FEC9-1185-4B47-830D-70CE4CC8A0A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853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5AE0BE-CB12-4338-A305-765E453D820A}" type="datetimeFigureOut">
              <a:rPr lang="fr-FR"/>
              <a:pPr>
                <a:defRPr/>
              </a:pPr>
              <a:t>07/03/2023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203C662-D2CD-4A1D-810A-6E65E0B7FD6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1031" name="Picture 8" descr="fond.jpg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4" descr="C:\Users\Antoine Jubert\Documents\PRES LNB\logo LNB.jpg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6296025"/>
            <a:ext cx="6588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2794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bacomdesign59@gmail.com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rveurlnb.fr/SMATCH/NOMDUDOSSIER.zip" TargetMode="External"/><Relationship Id="rId2" Type="http://schemas.openxmlformats.org/officeDocument/2006/relationships/hyperlink" Target="ftp://ftp.cluster003.hosting.ovh.net/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90F7BAD0"/><Relationship Id="rId2" Type="http://schemas.openxmlformats.org/officeDocument/2006/relationships/image" Target="../media/image5.90F7BAD0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vos-promos.fr/" TargetMode="External"/><Relationship Id="rId2" Type="http://schemas.openxmlformats.org/officeDocument/2006/relationships/hyperlink" Target="https://cataloguesfrance.com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cataloguemate.fr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tse.supernovaee.com/csp/supernova/login.csp" TargetMode="External"/><Relationship Id="rId3" Type="http://schemas.openxmlformats.org/officeDocument/2006/relationships/hyperlink" Target="mailto:aa@lenouveaubelier.com" TargetMode="External"/><Relationship Id="rId7" Type="http://schemas.openxmlformats.org/officeDocument/2006/relationships/image" Target="../media/image4.B27145D0"/><Relationship Id="rId2" Type="http://schemas.openxmlformats.org/officeDocument/2006/relationships/hyperlink" Target="mailto:ct@lenouveaubelier.com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media.alnatura.de/" TargetMode="External"/><Relationship Id="rId5" Type="http://schemas.openxmlformats.org/officeDocument/2006/relationships/hyperlink" Target="https://192.168.1.140:5001/" TargetMode="External"/><Relationship Id="rId10" Type="http://schemas.openxmlformats.org/officeDocument/2006/relationships/hyperlink" Target="https://stock.adobe.com/fr/" TargetMode="External"/><Relationship Id="rId4" Type="http://schemas.openxmlformats.org/officeDocument/2006/relationships/hyperlink" Target="https://partage.lenouveaubelier.com:5001/" TargetMode="External"/><Relationship Id="rId9" Type="http://schemas.openxmlformats.org/officeDocument/2006/relationships/hyperlink" Target="http://www.chronopost.fr/fr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docs.google.com/spreadsheets/d/1NCel0NJ-vSvmVQKRzVoOgbQSrtiFn9Ko_GpeDh_T7_A/edit?usp=sharing" TargetMode="External"/><Relationship Id="rId3" Type="http://schemas.openxmlformats.org/officeDocument/2006/relationships/hyperlink" Target="https://docs.google.com/spreadsheets/d/13aP4AQCnWoCN-77_86J5_mRBlBET6K3B5jvnkwNfIUE/edit?usp=sharing" TargetMode="External"/><Relationship Id="rId7" Type="http://schemas.openxmlformats.org/officeDocument/2006/relationships/hyperlink" Target="https://drive.google.com/drive/folders/1m68LhbGy73auz1ecdiFKURIrq3LEHWVt?usp=sharing" TargetMode="External"/><Relationship Id="rId2" Type="http://schemas.openxmlformats.org/officeDocument/2006/relationships/hyperlink" Target="https://docs.google.com/spreadsheets/d/17XaVthR3rLYKeZE01l7SBoM3Ty1k99R4eUk1AfkNTgQ/edit?usp=sharin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ocs.google.com/spreadsheets/d/1pO_C7d7L6ExeQ4CtUe_mlA_0Bnb_64hgoI37-p3eDoA/edit?usp=sharing" TargetMode="External"/><Relationship Id="rId5" Type="http://schemas.openxmlformats.org/officeDocument/2006/relationships/hyperlink" Target="https://docs.google.com/spreadsheets/d/14HtG9tz09I8sm7KKnp3fsCM7rBGVaQ7Zt0IOi7WgzaA/edit?usp=sharing" TargetMode="External"/><Relationship Id="rId4" Type="http://schemas.openxmlformats.org/officeDocument/2006/relationships/hyperlink" Target="https://docs.google.com/spreadsheets/d/1PNHy_TzBnGqhQ3anzQNNL3LpJRSmBfy0LnWnLDBalpM/edit?usp=sharing" TargetMode="External"/><Relationship Id="rId9" Type="http://schemas.openxmlformats.org/officeDocument/2006/relationships/hyperlink" Target="https://docs.google.com/spreadsheets/d/1-ary_nXXCENzMjkI17iaFKCGvkSUz6H8/edit?usp=sharing&amp;ouid=118178188415683205504&amp;rtpof=true&amp;sd=true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allymcben@gmail.com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B5E74F8C-9CD7-4587-9768-7AE7DB90BE58}"/>
              </a:ext>
            </a:extLst>
          </p:cNvPr>
          <p:cNvSpPr txBox="1"/>
          <p:nvPr/>
        </p:nvSpPr>
        <p:spPr>
          <a:xfrm>
            <a:off x="1661066" y="2794624"/>
            <a:ext cx="860716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000" b="1" dirty="0">
                <a:latin typeface="Avenir Next LT Pro" panose="020B0504020202020204" pitchFamily="34" charset="0"/>
              </a:rPr>
              <a:t>Guide du</a:t>
            </a:r>
          </a:p>
          <a:p>
            <a:pPr algn="ctr"/>
            <a:r>
              <a:rPr lang="fr-FR" sz="6000" b="1" dirty="0">
                <a:latin typeface="Avenir Next LT Pro" panose="020B0504020202020204" pitchFamily="34" charset="0"/>
              </a:rPr>
              <a:t>Nouveau (petit) Bélier</a:t>
            </a:r>
            <a:endParaRPr lang="fr-FR" sz="3200" dirty="0">
              <a:latin typeface="Avenir Next LT Pro" panose="020B050402020202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B614CE9-E4C7-45FC-97B5-3603391C62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D9C3A5">
                <a:tint val="50000"/>
                <a:satMod val="180000"/>
              </a:srgbClr>
            </a:duotone>
          </a:blip>
          <a:srcRect l="51340"/>
          <a:stretch/>
        </p:blipFill>
        <p:spPr>
          <a:xfrm>
            <a:off x="5481747" y="1625455"/>
            <a:ext cx="965757" cy="736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601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A7B921-89C1-4E4F-931B-FC48E8B47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chemeClr val="tx1"/>
                </a:solidFill>
                <a:latin typeface="Avenir Next LT Pro" panose="020B0504020202020204" pitchFamily="34" charset="0"/>
              </a:rPr>
              <a:t>Documents SMATCH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A235C4-1483-E004-6995-DD8DDA7A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196752"/>
            <a:ext cx="9627909" cy="4968378"/>
          </a:xfrm>
        </p:spPr>
        <p:txBody>
          <a:bodyPr/>
          <a:lstStyle/>
          <a:p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Attributions :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Noms des </a:t>
            </a:r>
            <a:r>
              <a:rPr lang="fr-FR" sz="1200">
                <a:latin typeface="Calibri" panose="020F0502020204030204" pitchFamily="34" charset="0"/>
                <a:ea typeface="Calibri" panose="020F0502020204030204" pitchFamily="34" charset="0"/>
              </a:rPr>
              <a:t>personnes référentes chez SMATCH / chez GUN</a:t>
            </a:r>
            <a:endParaRPr lang="fr-FR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Briefs &amp; structures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Brief de chaque OPE du PAC (1 onglet par OPE)</a:t>
            </a:r>
            <a:endParaRPr lang="fr-FR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Codes projets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Codes projets à ajouter dans les devis pour que le service comptabilité SMATCH sache à quel sujet est rattaché le devis</a:t>
            </a:r>
            <a:endParaRPr lang="fr-FR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Récap calendrier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Calendrier du PAC</a:t>
            </a:r>
            <a:endParaRPr lang="fr-FR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RP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Deadline de toutes les étapes de l’OPE, de la réceptions des désis à l’impression du prospectus</a:t>
            </a:r>
            <a:endParaRPr lang="fr-FR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540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A7B921-89C1-4E4F-931B-FC48E8B47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chemeClr val="tx1"/>
                </a:solidFill>
                <a:latin typeface="Avenir Next LT Pro" panose="020B0504020202020204" pitchFamily="34" charset="0"/>
              </a:rPr>
              <a:t>Couvertures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A235C4-1483-E004-6995-DD8DDA7A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196752"/>
            <a:ext cx="9627909" cy="4968378"/>
          </a:xfrm>
        </p:spPr>
        <p:txBody>
          <a:bodyPr/>
          <a:lstStyle/>
          <a:p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Dès la réception des désis :</a:t>
            </a:r>
          </a:p>
          <a:p>
            <a:pPr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Identifier le produit qui sera en 1</a:t>
            </a:r>
            <a:r>
              <a:rPr lang="fr-FR" sz="1200" baseline="30000" dirty="0">
                <a:latin typeface="Calibri" panose="020F0502020204030204" pitchFamily="34" charset="0"/>
                <a:ea typeface="Calibri" panose="020F0502020204030204" pitchFamily="34" charset="0"/>
              </a:rPr>
              <a:t>ère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de couverture et récupérer les infos prix/produits sur </a:t>
            </a:r>
            <a:r>
              <a:rPr lang="fr-FR" sz="1200" dirty="0" err="1">
                <a:latin typeface="Calibri" panose="020F0502020204030204" pitchFamily="34" charset="0"/>
                <a:ea typeface="Calibri" panose="020F0502020204030204" pitchFamily="34" charset="0"/>
              </a:rPr>
              <a:t>easy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Pour le visuel, proposer plusieurs alternatives : reprise de shoot / reprise de visuel issu de la banque image sur </a:t>
            </a:r>
            <a:r>
              <a:rPr lang="fr-FR" sz="1200" dirty="0" err="1">
                <a:latin typeface="Calibri" panose="020F0502020204030204" pitchFamily="34" charset="0"/>
                <a:ea typeface="Calibri" panose="020F0502020204030204" pitchFamily="34" charset="0"/>
              </a:rPr>
              <a:t>easy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(la GED) / Achat d’Art</a:t>
            </a:r>
          </a:p>
          <a:p>
            <a:pPr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Travailler la couverture classique + la déclinaison digest</a:t>
            </a:r>
          </a:p>
          <a:p>
            <a:pPr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Briefer les créas</a:t>
            </a:r>
          </a:p>
          <a:p>
            <a:endParaRPr lang="fr-FR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fr-FR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Livraison :</a:t>
            </a:r>
          </a:p>
          <a:p>
            <a:pPr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Livrer les PDF HD par mail à GUN</a:t>
            </a:r>
          </a:p>
          <a:p>
            <a:pPr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Déposer les natifs sur le serveur de GUN + leur préciser le nom des fichiers dans le mail de livraison</a:t>
            </a:r>
          </a:p>
          <a:p>
            <a:pPr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Livrer les natifs à Axelle (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bacomdesign59@gmail.com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- Freelance) par </a:t>
            </a:r>
            <a:r>
              <a:rPr lang="fr-FR" sz="1200" dirty="0" err="1">
                <a:latin typeface="Calibri" panose="020F0502020204030204" pitchFamily="34" charset="0"/>
                <a:ea typeface="Calibri" panose="020F0502020204030204" pitchFamily="34" charset="0"/>
              </a:rPr>
              <a:t>We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Transfer pour qu’elle puisse décliner des supports web. Toujours mettre Amélie Becquet en copie</a:t>
            </a:r>
          </a:p>
        </p:txBody>
      </p:sp>
    </p:spTree>
    <p:extLst>
      <p:ext uri="{BB962C8B-B14F-4D97-AF65-F5344CB8AC3E}">
        <p14:creationId xmlns:p14="http://schemas.microsoft.com/office/powerpoint/2010/main" val="1742726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A7B921-89C1-4E4F-931B-FC48E8B47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chemeClr val="tx1"/>
                </a:solidFill>
                <a:latin typeface="Avenir Next LT Pro" panose="020B0504020202020204" pitchFamily="34" charset="0"/>
              </a:rPr>
              <a:t>Brief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A235C4-1483-E004-6995-DD8DDA7A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196752"/>
            <a:ext cx="9627909" cy="4968378"/>
          </a:xfrm>
        </p:spPr>
        <p:txBody>
          <a:bodyPr/>
          <a:lstStyle/>
          <a:p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Débuter le brief avec un rappel du contexte pour que le créa puisse comprendre le sujet</a:t>
            </a:r>
          </a:p>
          <a:p>
            <a:pPr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Rappeler le format et les contraintes techniques pour chaque support</a:t>
            </a:r>
          </a:p>
          <a:p>
            <a:pPr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Si jamais tu as un doute / des questions sur le brief du client, en discuter avec Emilie et/ou appeler le client pour éclaircir les points non compris</a:t>
            </a:r>
          </a:p>
          <a:p>
            <a:pPr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Toujours préciser un délai pour que le créa puisse s’organiser avec sa charge de travail et sache quand il doit revenir vers toi</a:t>
            </a:r>
          </a:p>
          <a:p>
            <a:pPr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Une fois que ton brief est envoyé, l’ajouter dans le document drive ‘Trafic’</a:t>
            </a:r>
          </a:p>
        </p:txBody>
      </p:sp>
    </p:spTree>
    <p:extLst>
      <p:ext uri="{BB962C8B-B14F-4D97-AF65-F5344CB8AC3E}">
        <p14:creationId xmlns:p14="http://schemas.microsoft.com/office/powerpoint/2010/main" val="29984349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A7B921-89C1-4E4F-931B-FC48E8B47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chemeClr val="tx1"/>
                </a:solidFill>
                <a:latin typeface="Avenir Next LT Pro" panose="020B0504020202020204" pitchFamily="34" charset="0"/>
              </a:rPr>
              <a:t>Temps forts promotionnels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A235C4-1483-E004-6995-DD8DDA7A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96752"/>
            <a:ext cx="5383576" cy="4968378"/>
          </a:xfrm>
        </p:spPr>
        <p:txBody>
          <a:bodyPr/>
          <a:lstStyle/>
          <a:p>
            <a:pPr marL="0" indent="0">
              <a:buNone/>
            </a:pPr>
            <a:r>
              <a:rPr lang="fr-FR" sz="1200" b="1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MAXIMATCH (MM) :</a:t>
            </a:r>
          </a:p>
          <a:p>
            <a:pPr>
              <a:buFontTx/>
              <a:buChar char="-"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Contexte :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Temps fort 100% promotionnel - Des mécaniques promo pour tous les clients et dans tous les rayons pendant 4 semaines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Les </a:t>
            </a:r>
            <a:r>
              <a:rPr lang="fr-FR" sz="1200" dirty="0" err="1">
                <a:latin typeface="Calibri" panose="020F0502020204030204" pitchFamily="34" charset="0"/>
                <a:ea typeface="Calibri" panose="020F0502020204030204" pitchFamily="34" charset="0"/>
              </a:rPr>
              <a:t>Maximatch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sont </a:t>
            </a:r>
          </a:p>
          <a:p>
            <a:pPr>
              <a:buFontTx/>
              <a:buChar char="-"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1</a:t>
            </a:r>
            <a:r>
              <a:rPr lang="fr-FR" sz="1200" b="1" baseline="30000" dirty="0">
                <a:latin typeface="Calibri" panose="020F0502020204030204" pitchFamily="34" charset="0"/>
                <a:ea typeface="Calibri" panose="020F0502020204030204" pitchFamily="34" charset="0"/>
              </a:rPr>
              <a:t>ère</a:t>
            </a: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 vague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Février / Mars – </a:t>
            </a: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r>
              <a:rPr lang="fr-FR" sz="1200" b="1" baseline="30000" dirty="0">
                <a:latin typeface="Calibri" panose="020F0502020204030204" pitchFamily="34" charset="0"/>
                <a:ea typeface="Calibri" panose="020F0502020204030204" pitchFamily="34" charset="0"/>
              </a:rPr>
              <a:t>ème</a:t>
            </a: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 vague :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Octobre</a:t>
            </a:r>
          </a:p>
          <a:p>
            <a:pPr>
              <a:buFontTx/>
              <a:buChar char="-"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Durée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4 semaines</a:t>
            </a:r>
          </a:p>
          <a:p>
            <a:pPr>
              <a:buFontTx/>
              <a:buChar char="-"/>
            </a:pP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fr-FR" sz="1200" b="1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FOIRE AUX VINS (FAV) :</a:t>
            </a:r>
          </a:p>
          <a:p>
            <a:pPr>
              <a:buFontTx/>
              <a:buChar char="-"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Contexte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Rendez-vous incontournable pour les amateurs de vins</a:t>
            </a:r>
          </a:p>
          <a:p>
            <a:pPr>
              <a:buFontTx/>
              <a:buChar char="-"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1</a:t>
            </a:r>
            <a:r>
              <a:rPr lang="fr-FR" sz="1200" b="1" baseline="30000" dirty="0">
                <a:latin typeface="Calibri" panose="020F0502020204030204" pitchFamily="34" charset="0"/>
                <a:ea typeface="Calibri" panose="020F0502020204030204" pitchFamily="34" charset="0"/>
              </a:rPr>
              <a:t>ère</a:t>
            </a: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 vague :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Foire aux Vins de Printemps en Mars – </a:t>
            </a: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r>
              <a:rPr lang="fr-FR" sz="1200" b="1" baseline="30000" dirty="0">
                <a:latin typeface="Calibri" panose="020F0502020204030204" pitchFamily="34" charset="0"/>
                <a:ea typeface="Calibri" panose="020F0502020204030204" pitchFamily="34" charset="0"/>
              </a:rPr>
              <a:t>ème</a:t>
            </a: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 vague :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Foire aux Vins de la rentrée en Septembre</a:t>
            </a:r>
          </a:p>
          <a:p>
            <a:pPr>
              <a:buFontTx/>
              <a:buChar char="-"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Durée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2 semaines</a:t>
            </a:r>
          </a:p>
          <a:p>
            <a:pPr marL="0" indent="0">
              <a:buNone/>
            </a:pP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fr-FR" sz="1200" b="1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PÂQUES :</a:t>
            </a:r>
          </a:p>
          <a:p>
            <a:pPr>
              <a:buFontTx/>
              <a:buChar char="-"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Contexte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Fête chrétienne / Evènement calendaire</a:t>
            </a:r>
          </a:p>
          <a:p>
            <a:pPr>
              <a:buFontTx/>
              <a:buChar char="-"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Durée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2 semaines</a:t>
            </a:r>
          </a:p>
          <a:p>
            <a:pPr marL="0" indent="0">
              <a:buNone/>
            </a:pP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fr-FR" sz="1200" b="1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LES JOURNEES PORTES OUVERTES (JPO) :</a:t>
            </a:r>
          </a:p>
          <a:p>
            <a:pPr>
              <a:buFontTx/>
              <a:buChar char="-"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Contexte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Opération propriétaire / Mise en avant du savoir-faire des pros, des PPNP, de la qualité-sélection-fraîcheur des produits trad / Engagements RSE</a:t>
            </a:r>
          </a:p>
          <a:p>
            <a:pPr>
              <a:buFontTx/>
              <a:buChar char="-"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1</a:t>
            </a:r>
            <a:r>
              <a:rPr lang="fr-FR" sz="1200" b="1" baseline="30000" dirty="0">
                <a:latin typeface="Calibri" panose="020F0502020204030204" pitchFamily="34" charset="0"/>
                <a:ea typeface="Calibri" panose="020F0502020204030204" pitchFamily="34" charset="0"/>
              </a:rPr>
              <a:t>ère</a:t>
            </a: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 vague :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Mai– </a:t>
            </a: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r>
              <a:rPr lang="fr-FR" sz="1200" b="1" baseline="30000" dirty="0">
                <a:latin typeface="Calibri" panose="020F0502020204030204" pitchFamily="34" charset="0"/>
                <a:ea typeface="Calibri" panose="020F0502020204030204" pitchFamily="34" charset="0"/>
              </a:rPr>
              <a:t>ème</a:t>
            </a: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 vague :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Novembre / Décembre</a:t>
            </a:r>
          </a:p>
          <a:p>
            <a:pPr>
              <a:buFontTx/>
              <a:buChar char="-"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Durée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4 semaines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D8E19DD4-A406-5F6A-24C3-F63F4163CF44}"/>
              </a:ext>
            </a:extLst>
          </p:cNvPr>
          <p:cNvSpPr txBox="1">
            <a:spLocks/>
          </p:cNvSpPr>
          <p:nvPr/>
        </p:nvSpPr>
        <p:spPr bwMode="auto">
          <a:xfrm>
            <a:off x="6308994" y="1201846"/>
            <a:ext cx="5383576" cy="4968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1200" b="1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FÊTE DES CLIENTS (FDC) :</a:t>
            </a:r>
          </a:p>
          <a:p>
            <a:pPr>
              <a:buFontTx/>
              <a:buChar char="-"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Contexte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Temps fort dédié aux clients cartés/porteurs de la carte de fidélité pour les remercier de leur fidélité </a:t>
            </a:r>
          </a:p>
          <a:p>
            <a:pPr>
              <a:buFontTx/>
              <a:buChar char="-"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Période :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Juin</a:t>
            </a:r>
          </a:p>
          <a:p>
            <a:pPr>
              <a:buFontTx/>
              <a:buChar char="-"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Durée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4 semaines</a:t>
            </a:r>
          </a:p>
          <a:p>
            <a:pPr marL="0" indent="0">
              <a:buNone/>
            </a:pP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200" b="1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COLLECTOR RENTREE ENFANTS :</a:t>
            </a:r>
          </a:p>
          <a:p>
            <a:pPr>
              <a:buFontTx/>
              <a:buChar char="-"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Contexte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SMATCH s’associe à une licence pour la rentrée scolaire des enfants (</a:t>
            </a:r>
            <a:r>
              <a:rPr lang="fr-FR" sz="1200" dirty="0" err="1">
                <a:latin typeface="Calibri" panose="020F0502020204030204" pitchFamily="34" charset="0"/>
                <a:ea typeface="Calibri" panose="020F0502020204030204" pitchFamily="34" charset="0"/>
              </a:rPr>
              <a:t>Tokidoki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, Nature </a:t>
            </a:r>
            <a:r>
              <a:rPr lang="fr-FR" sz="1200" dirty="0" err="1">
                <a:latin typeface="Calibri" panose="020F0502020204030204" pitchFamily="34" charset="0"/>
                <a:ea typeface="Calibri" panose="020F0502020204030204" pitchFamily="34" charset="0"/>
              </a:rPr>
              <a:t>Explorers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, Pixar..). Pour 2023, ce sera </a:t>
            </a:r>
            <a:r>
              <a:rPr lang="fr-FR" sz="1200" dirty="0" err="1">
                <a:latin typeface="Calibri" panose="020F0502020204030204" pitchFamily="34" charset="0"/>
                <a:ea typeface="Calibri" panose="020F0502020204030204" pitchFamily="34" charset="0"/>
              </a:rPr>
              <a:t>Chefclub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!</a:t>
            </a:r>
          </a:p>
          <a:p>
            <a:pPr>
              <a:buFontTx/>
              <a:buChar char="-"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Période :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Fin août / Début octobre</a:t>
            </a:r>
          </a:p>
          <a:p>
            <a:pPr>
              <a:buFontTx/>
              <a:buChar char="-"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Durée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4 semaines</a:t>
            </a:r>
          </a:p>
          <a:p>
            <a:pPr marL="0" indent="0">
              <a:buNone/>
            </a:pP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200" b="1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NOËL + NOUVEL AN :</a:t>
            </a:r>
          </a:p>
          <a:p>
            <a:pPr>
              <a:buFontTx/>
              <a:buChar char="-"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Contexte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Fêtes de fin d’année</a:t>
            </a:r>
          </a:p>
          <a:p>
            <a:pPr>
              <a:buFontTx/>
              <a:buChar char="-"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Période :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Fin décembre / Début janvier</a:t>
            </a:r>
          </a:p>
          <a:p>
            <a:pPr>
              <a:buFontTx/>
              <a:buChar char="-"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Durée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3 semaines</a:t>
            </a:r>
          </a:p>
        </p:txBody>
      </p:sp>
    </p:spTree>
    <p:extLst>
      <p:ext uri="{BB962C8B-B14F-4D97-AF65-F5344CB8AC3E}">
        <p14:creationId xmlns:p14="http://schemas.microsoft.com/office/powerpoint/2010/main" val="580929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A7B921-89C1-4E4F-931B-FC48E8B47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chemeClr val="tx1"/>
                </a:solidFill>
                <a:latin typeface="Avenir Next LT Pro" panose="020B0504020202020204" pitchFamily="34" charset="0"/>
              </a:rPr>
              <a:t>Tuto serveur File </a:t>
            </a:r>
            <a:r>
              <a:rPr lang="fr-FR" b="1" dirty="0" err="1">
                <a:solidFill>
                  <a:schemeClr val="tx1"/>
                </a:solidFill>
                <a:latin typeface="Avenir Next LT Pro" panose="020B0504020202020204" pitchFamily="34" charset="0"/>
              </a:rPr>
              <a:t>Zilla</a:t>
            </a:r>
            <a:endParaRPr lang="fr-FR" b="1" dirty="0">
              <a:solidFill>
                <a:schemeClr val="tx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7424A79-3EA8-4237-AB20-AA37AE575A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196752"/>
            <a:ext cx="9627909" cy="4968378"/>
          </a:xfrm>
        </p:spPr>
        <p:txBody>
          <a:bodyPr/>
          <a:lstStyle/>
          <a:p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Serveur LNB :</a:t>
            </a:r>
          </a:p>
          <a:p>
            <a:pPr>
              <a:buFontTx/>
              <a:buChar char="-"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Protocole : FTP – Protocole de Transferts de Fichiers</a:t>
            </a:r>
          </a:p>
          <a:p>
            <a:pPr>
              <a:buFontTx/>
              <a:buChar char="-"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Hôte : 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ftp.cluster003.hosting.ovh.net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Chiffrement : Connexion FTP explicite sur TLS si disponible</a:t>
            </a:r>
          </a:p>
          <a:p>
            <a:pPr>
              <a:buFontTx/>
              <a:buChar char="-"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Type d’authentification : Normale</a:t>
            </a:r>
          </a:p>
          <a:p>
            <a:pPr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Identifiant : </a:t>
            </a:r>
            <a:r>
              <a:rPr lang="fr-FR" sz="1200" dirty="0" err="1">
                <a:latin typeface="Calibri" panose="020F0502020204030204" pitchFamily="34" charset="0"/>
                <a:ea typeface="Calibri" panose="020F0502020204030204" pitchFamily="34" charset="0"/>
              </a:rPr>
              <a:t>serveurl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Mot de passe : FTPlnb2020</a:t>
            </a:r>
          </a:p>
          <a:p>
            <a:pPr marL="0" indent="0">
              <a:buNone/>
            </a:pP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&gt; Pour déposer un fichier SMATCH sur le serveur, il faut ouvrir le dossier ‘www’ puis glisser le zip dans le dossier ‘SMATCH’.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sym typeface="Wingdings" panose="05000000000000000000" pitchFamily="2" charset="2"/>
              </a:rPr>
              <a:t>&gt; Toujours zipper le fichier avant de le déposer.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sym typeface="Wingdings" panose="05000000000000000000" pitchFamily="2" charset="2"/>
              </a:rPr>
              <a:t>&gt; Le fichier ne doit pas contenir d’accent / d’espaces / de caractères spéciaux.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sym typeface="Wingdings" panose="05000000000000000000" pitchFamily="2" charset="2"/>
              </a:rPr>
              <a:t>&gt; Vérifier que le lien fonctionne bien avant de l’envoyer.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&gt; URL serveur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www.serveurlnb.fr/SMATCH/NOMDUDOSSIER.zip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Serveur GUN :</a:t>
            </a:r>
          </a:p>
          <a:p>
            <a:pPr>
              <a:buFontTx/>
              <a:buChar char="-"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Protocole : SFTP – SSH File Transfer Protocol</a:t>
            </a:r>
          </a:p>
          <a:p>
            <a:pPr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Hôte : </a:t>
            </a:r>
            <a:r>
              <a:rPr lang="fr-FR" sz="1200" dirty="0" err="1">
                <a:latin typeface="Calibri" panose="020F0502020204030204" pitchFamily="34" charset="0"/>
                <a:ea typeface="Calibri" panose="020F0502020204030204" pitchFamily="34" charset="0"/>
              </a:rPr>
              <a:t>drive.gutenberg.agency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Type d’authentification : Normale</a:t>
            </a:r>
          </a:p>
          <a:p>
            <a:pPr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Identifiant + Mot de passe : demander à GUN un nouvel accès</a:t>
            </a:r>
          </a:p>
          <a:p>
            <a:pPr marL="0" indent="0">
              <a:buNone/>
            </a:pP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4453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A7B921-89C1-4E4F-931B-FC48E8B47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chemeClr val="tx1"/>
                </a:solidFill>
                <a:latin typeface="Avenir Next LT Pro" panose="020B0504020202020204" pitchFamily="34" charset="0"/>
              </a:rPr>
              <a:t>Tuto archives mails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7424A79-3EA8-4237-AB20-AA37AE575A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187624"/>
            <a:ext cx="5486401" cy="5081201"/>
          </a:xfrm>
        </p:spPr>
        <p:txBody>
          <a:bodyPr/>
          <a:lstStyle/>
          <a:p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Dans Outlook, aller dans ‘Fichier’ puis dans ‘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Paramètres du compte’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Ensuite, aller dans l’onglet ‘Fichiers de données’ (le 2</a:t>
            </a:r>
            <a:r>
              <a:rPr lang="fr-FR" sz="12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ème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onglet) et cliquer sur ‘Ajouter’</a:t>
            </a: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Donner un nom à son dossier archives (ex: Archives_2022) puis f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ermer la fenêtre </a:t>
            </a:r>
          </a:p>
          <a:p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Aller dans ‘Paramètres du c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ompte’, le dossier apparait dans la colonne de gauche, puis faire clique droit sur le dossier archives et cliquer sur ‘Nouveau dossier’ 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A36CE5C-92F1-3085-8B37-ACF0FB0688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28" y="1877930"/>
            <a:ext cx="4244019" cy="294297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0CC846CB-AE78-BF99-381F-B61E06DD44E5}"/>
              </a:ext>
            </a:extLst>
          </p:cNvPr>
          <p:cNvSpPr txBox="1">
            <a:spLocks/>
          </p:cNvSpPr>
          <p:nvPr/>
        </p:nvSpPr>
        <p:spPr bwMode="auto">
          <a:xfrm>
            <a:off x="6551628" y="1187624"/>
            <a:ext cx="5486401" cy="4722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Ensuite, tu as 2 options :</a:t>
            </a:r>
          </a:p>
          <a:p>
            <a:pPr>
              <a:buFontTx/>
              <a:buChar char="-"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fr-FR" sz="1200" b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ère</a:t>
            </a: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option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Dans ton dossier archive, créer un nouveau dossier que tu peux appeler ‘Boite de réception’ ou ‘Fichiers envoyés’</a:t>
            </a:r>
          </a:p>
          <a:p>
            <a:pPr>
              <a:buFontTx/>
              <a:buChar char="-"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fr-FR" sz="1200" b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ème</a:t>
            </a: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option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Glisser directement tes dossiers en cours dans ce dossier d'archives</a:t>
            </a:r>
          </a:p>
          <a:p>
            <a:pPr>
              <a:buFontTx/>
              <a:buChar char="-"/>
            </a:pPr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 Tout devrait fonctionner ! 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DEDA99D-29BE-6BB9-E4FC-BC00E3F65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019" y="1187624"/>
            <a:ext cx="2788468" cy="2316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59768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A7B921-89C1-4E4F-931B-FC48E8B47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chemeClr val="tx1"/>
                </a:solidFill>
                <a:latin typeface="Avenir Next LT Pro" panose="020B0504020202020204" pitchFamily="34" charset="0"/>
              </a:rPr>
              <a:t>Comptabilité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7424A79-3EA8-4237-AB20-AA37AE575A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196752"/>
            <a:ext cx="9627909" cy="4713387"/>
          </a:xfrm>
        </p:spPr>
        <p:txBody>
          <a:bodyPr/>
          <a:lstStyle/>
          <a:p>
            <a:endParaRPr lang="fr-FR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Démarche à suivre suite à une validation client pour un devis :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Transférer le mail avec la validation du devis + le PDF du devis validé à Catherine en destinataire principal et ajouter Stéphane et Emilie en copie du mail.</a:t>
            </a:r>
          </a:p>
          <a:p>
            <a:endParaRPr lang="fr-FR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Démarche à suivre suite à la réception d’une facture d’un prestataire :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Transférer le mail avec la facture en PJ et le numéro de devis correspondant au sujet de cette facture à Stéphane en destinataire principal et Emilie en copie du mail.</a:t>
            </a:r>
          </a:p>
          <a:p>
            <a:endParaRPr lang="fr-FR" sz="12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Récapitulatif devis :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Toutes les fins de mois, envoyer un récapitulatif des devis en attente de validation client à Stéphane.</a:t>
            </a:r>
          </a:p>
          <a:p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6687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A7B921-89C1-4E4F-931B-FC48E8B47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chemeClr val="tx1"/>
                </a:solidFill>
                <a:latin typeface="Avenir Next LT Pro" panose="020B0504020202020204" pitchFamily="34" charset="0"/>
              </a:rPr>
              <a:t>Achats d’art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CD73C881-F3BA-4B37-5EB2-B0F45E14CEFF}"/>
              </a:ext>
            </a:extLst>
          </p:cNvPr>
          <p:cNvSpPr txBox="1">
            <a:spLocks/>
          </p:cNvSpPr>
          <p:nvPr/>
        </p:nvSpPr>
        <p:spPr bwMode="auto">
          <a:xfrm>
            <a:off x="609599" y="1415140"/>
            <a:ext cx="9627909" cy="471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b="1">
                <a:latin typeface="Calibri" panose="020F0502020204030204" pitchFamily="34" charset="0"/>
                <a:ea typeface="Calibri" panose="020F0502020204030204" pitchFamily="34" charset="0"/>
              </a:rPr>
              <a:t>Adobe Stock :</a:t>
            </a:r>
            <a:r>
              <a:rPr lang="fr-FR" sz="1200">
                <a:latin typeface="Calibri" panose="020F0502020204030204" pitchFamily="34" charset="0"/>
                <a:ea typeface="Calibri" panose="020F0502020204030204" pitchFamily="34" charset="0"/>
              </a:rPr>
              <a:t> Privilégier la recherche d’achats d’art sur Adobe Stock pour SMATCH car ils ont un abonnement professionnel.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200">
                <a:latin typeface="Calibri" panose="020F0502020204030204" pitchFamily="34" charset="0"/>
                <a:ea typeface="Calibri" panose="020F0502020204030204" pitchFamily="34" charset="0"/>
              </a:rPr>
              <a:t>Cela leur permet d’acheter directement les visuels HD et dans ce cas, nous ne leur facturons pas d’achat d’art.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120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>
                <a:latin typeface="Calibri" panose="020F0502020204030204" pitchFamily="34" charset="0"/>
                <a:ea typeface="Calibri" panose="020F0502020204030204" pitchFamily="34" charset="0"/>
              </a:rPr>
              <a:t>Getty Images :</a:t>
            </a:r>
            <a:r>
              <a:rPr lang="fr-FR" sz="1200">
                <a:latin typeface="Calibri" panose="020F0502020204030204" pitchFamily="34" charset="0"/>
                <a:ea typeface="Calibri" panose="020F0502020204030204" pitchFamily="34" charset="0"/>
              </a:rPr>
              <a:t> L’agence a un forfait mais à refacturer 150 € à SMATCH </a:t>
            </a:r>
            <a:endParaRPr lang="fr-FR" sz="1200" b="1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fr-FR" sz="1200" b="1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>
                <a:latin typeface="Calibri" panose="020F0502020204030204" pitchFamily="34" charset="0"/>
                <a:ea typeface="Calibri" panose="020F0502020204030204" pitchFamily="34" charset="0"/>
              </a:rPr>
              <a:t>Shutter Stock :</a:t>
            </a:r>
            <a:r>
              <a:rPr lang="fr-FR" sz="1200">
                <a:latin typeface="Calibri" panose="020F0502020204030204" pitchFamily="34" charset="0"/>
                <a:ea typeface="Calibri" panose="020F0502020204030204" pitchFamily="34" charset="0"/>
              </a:rPr>
              <a:t> A éviter le plus possible car visuels très chers et on ne prend pas de marge sur la facturation à SMATCH</a:t>
            </a:r>
            <a:endParaRPr lang="fr-FR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889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A7B921-89C1-4E4F-931B-FC48E8B47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chemeClr val="tx1"/>
                </a:solidFill>
                <a:latin typeface="Avenir Next LT Pro" panose="020B0504020202020204" pitchFamily="34" charset="0"/>
              </a:rPr>
              <a:t>Infos diverses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7424A79-3EA8-4237-AB20-AA37AE575A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196752"/>
            <a:ext cx="9627909" cy="4713387"/>
          </a:xfrm>
        </p:spPr>
        <p:txBody>
          <a:bodyPr/>
          <a:lstStyle/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Réunions :</a:t>
            </a:r>
          </a:p>
          <a:p>
            <a:pPr>
              <a:buFontTx/>
              <a:buChar char="-"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Point Trafic : tous les lundis matins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à 9h30 avec l’équipe commerciale LNB sur Skype</a:t>
            </a:r>
          </a:p>
          <a:p>
            <a:pPr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Point </a:t>
            </a:r>
            <a:r>
              <a:rPr lang="fr-FR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Status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: tous les lundis matins, après le point trafic, avec Emilie pour être à jour sur tous les sujets en cours</a:t>
            </a:r>
          </a:p>
          <a:p>
            <a:pPr>
              <a:buFontTx/>
              <a:buChar char="-"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Point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ebdo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équipe communication 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mardi, toutes les 2 semaines, avec Nathalie / Olivier / </a:t>
            </a:r>
            <a:r>
              <a:rPr lang="fr-FR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Marie-Céline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pour échanger sur les sujets en cours</a:t>
            </a:r>
          </a:p>
          <a:p>
            <a:pPr>
              <a:buFontTx/>
              <a:buChar char="-"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Point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ebdo – équipe web : tous les vendredis à 11h pour échanger sur les sujets en cours</a:t>
            </a:r>
          </a:p>
          <a:p>
            <a:pPr marL="0" indent="0">
              <a:buNone/>
            </a:pPr>
            <a:endParaRPr lang="fr-FR" sz="1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Mention PNNS :</a:t>
            </a:r>
            <a:endParaRPr lang="fr-FR" sz="1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Pas de mentions obligatoires sur les supports à l’intérieur du magasin</a:t>
            </a:r>
          </a:p>
          <a:p>
            <a:pPr marL="0" indent="0">
              <a:buNone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Alterner les mentions sur chaque support</a:t>
            </a:r>
          </a:p>
          <a:p>
            <a:pPr marL="0" indent="0">
              <a:buNone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Pour les produits bruts/naturels/non transformé : pas de mention mais sur les produits transformés oui</a:t>
            </a:r>
          </a:p>
          <a:p>
            <a:pPr marL="0" indent="0">
              <a:buNone/>
            </a:pPr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Sites </a:t>
            </a:r>
            <a:r>
              <a:rPr lang="fr-FR" sz="1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bench</a:t>
            </a:r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:</a:t>
            </a:r>
          </a:p>
          <a:p>
            <a:pPr marL="0" indent="0">
              <a:buNone/>
            </a:pPr>
            <a:r>
              <a:rPr lang="fr-FR" sz="12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https://cataloguesfrance.com/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r>
              <a:rPr lang="fr-FR" sz="12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https://vos-promos.fr/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(avec accès aux archives)</a:t>
            </a:r>
          </a:p>
          <a:p>
            <a:pPr marL="0" indent="0">
              <a:buNone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r>
              <a:rPr lang="fr-FR" sz="12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https://www.cataloguemate.fr/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9632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B5E74F8C-9CD7-4587-9768-7AE7DB90BE58}"/>
              </a:ext>
            </a:extLst>
          </p:cNvPr>
          <p:cNvSpPr txBox="1"/>
          <p:nvPr/>
        </p:nvSpPr>
        <p:spPr>
          <a:xfrm>
            <a:off x="5059606" y="2794624"/>
            <a:ext cx="181011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000" b="1" dirty="0">
                <a:latin typeface="Avenir Next LT Pro" panose="020B0504020202020204" pitchFamily="34" charset="0"/>
              </a:rPr>
              <a:t>XXX</a:t>
            </a:r>
            <a:endParaRPr lang="fr-FR" sz="3200" dirty="0">
              <a:latin typeface="Avenir Next LT Pro" panose="020B050402020202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B614CE9-E4C7-45FC-97B5-3603391C62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D9C3A5">
                <a:tint val="50000"/>
                <a:satMod val="180000"/>
              </a:srgbClr>
            </a:duotone>
          </a:blip>
          <a:srcRect l="51340"/>
          <a:stretch/>
        </p:blipFill>
        <p:spPr>
          <a:xfrm>
            <a:off x="5481747" y="1625455"/>
            <a:ext cx="965757" cy="736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532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A7B921-89C1-4E4F-931B-FC48E8B47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chemeClr val="tx1"/>
                </a:solidFill>
                <a:latin typeface="Avenir Next LT Pro" panose="020B0504020202020204" pitchFamily="34" charset="0"/>
              </a:rPr>
              <a:t>Sommaire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7424A79-3EA8-4237-AB20-AA37AE575A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32874"/>
            <a:ext cx="4116636" cy="4826524"/>
          </a:xfrm>
        </p:spPr>
        <p:txBody>
          <a:bodyPr/>
          <a:lstStyle/>
          <a:p>
            <a:r>
              <a:rPr lang="fr-FR" sz="2000" dirty="0">
                <a:latin typeface="+mj-lt"/>
              </a:rPr>
              <a:t>Organigramme Agence LNB</a:t>
            </a:r>
          </a:p>
          <a:p>
            <a:r>
              <a:rPr lang="fr-FR" sz="2000" dirty="0">
                <a:latin typeface="+mj-lt"/>
              </a:rPr>
              <a:t>Identifiants et mots de passe</a:t>
            </a:r>
          </a:p>
          <a:p>
            <a:r>
              <a:rPr lang="fr-FR" sz="2000" dirty="0">
                <a:latin typeface="+mj-lt"/>
              </a:rPr>
              <a:t>Liens drive</a:t>
            </a:r>
          </a:p>
          <a:p>
            <a:r>
              <a:rPr lang="fr-FR" sz="2000" dirty="0">
                <a:latin typeface="+mj-lt"/>
              </a:rPr>
              <a:t>Infos train</a:t>
            </a:r>
          </a:p>
          <a:p>
            <a:r>
              <a:rPr lang="fr-FR" sz="2000" dirty="0">
                <a:latin typeface="+mj-lt"/>
              </a:rPr>
              <a:t>Organigramme SMATCH</a:t>
            </a:r>
          </a:p>
          <a:p>
            <a:r>
              <a:rPr lang="fr-FR" sz="2000" dirty="0">
                <a:latin typeface="+mj-lt"/>
              </a:rPr>
              <a:t>Organigramme PRESTATAIRES</a:t>
            </a:r>
          </a:p>
          <a:p>
            <a:r>
              <a:rPr lang="fr-FR" sz="2000" dirty="0">
                <a:latin typeface="+mj-lt"/>
              </a:rPr>
              <a:t>Lexique</a:t>
            </a:r>
          </a:p>
          <a:p>
            <a:r>
              <a:rPr lang="fr-FR" sz="2000" dirty="0">
                <a:latin typeface="+mj-lt"/>
              </a:rPr>
              <a:t>Documents SMATCH</a:t>
            </a:r>
          </a:p>
          <a:p>
            <a:pPr marL="0" indent="0">
              <a:buNone/>
            </a:pPr>
            <a:endParaRPr lang="fr-FR" sz="2000" dirty="0">
              <a:latin typeface="+mj-lt"/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81C4A996-F26D-D209-02F6-AD481023BF05}"/>
              </a:ext>
            </a:extLst>
          </p:cNvPr>
          <p:cNvSpPr txBox="1">
            <a:spLocks/>
          </p:cNvSpPr>
          <p:nvPr/>
        </p:nvSpPr>
        <p:spPr bwMode="auto">
          <a:xfrm>
            <a:off x="6096000" y="1432874"/>
            <a:ext cx="4116636" cy="4826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latin typeface="+mj-lt"/>
              </a:rPr>
              <a:t>Couvertures</a:t>
            </a:r>
          </a:p>
          <a:p>
            <a:r>
              <a:rPr lang="fr-FR" sz="2000" dirty="0">
                <a:latin typeface="+mj-lt"/>
              </a:rPr>
              <a:t>Brief</a:t>
            </a:r>
          </a:p>
          <a:p>
            <a:r>
              <a:rPr lang="fr-FR" sz="2000" dirty="0">
                <a:latin typeface="+mj-lt"/>
              </a:rPr>
              <a:t>Temps fort promotionnels</a:t>
            </a:r>
          </a:p>
          <a:p>
            <a:r>
              <a:rPr lang="fr-FR" sz="2000" dirty="0">
                <a:latin typeface="+mj-lt"/>
              </a:rPr>
              <a:t>Tuto serveur File </a:t>
            </a:r>
            <a:r>
              <a:rPr lang="fr-FR" sz="2000" dirty="0" err="1">
                <a:latin typeface="+mj-lt"/>
              </a:rPr>
              <a:t>Zilla</a:t>
            </a:r>
            <a:endParaRPr lang="fr-FR" sz="2000" dirty="0">
              <a:latin typeface="+mj-lt"/>
            </a:endParaRPr>
          </a:p>
          <a:p>
            <a:r>
              <a:rPr lang="fr-FR" sz="2000" dirty="0">
                <a:latin typeface="+mj-lt"/>
              </a:rPr>
              <a:t>Tuto archives mails</a:t>
            </a:r>
          </a:p>
          <a:p>
            <a:r>
              <a:rPr lang="fr-FR" sz="2000" dirty="0">
                <a:latin typeface="+mj-lt"/>
              </a:rPr>
              <a:t>Comptabilité</a:t>
            </a:r>
          </a:p>
          <a:p>
            <a:r>
              <a:rPr lang="fr-FR" sz="2000" dirty="0">
                <a:latin typeface="+mj-lt"/>
              </a:rPr>
              <a:t>Achats d’art</a:t>
            </a:r>
          </a:p>
          <a:p>
            <a:r>
              <a:rPr lang="fr-FR" sz="2000" dirty="0">
                <a:latin typeface="+mj-lt"/>
              </a:rPr>
              <a:t>Infos diverses</a:t>
            </a:r>
          </a:p>
        </p:txBody>
      </p:sp>
    </p:spTree>
    <p:extLst>
      <p:ext uri="{BB962C8B-B14F-4D97-AF65-F5344CB8AC3E}">
        <p14:creationId xmlns:p14="http://schemas.microsoft.com/office/powerpoint/2010/main" val="107621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2E24576-43DB-4755-9F37-1D19EE946E17}"/>
              </a:ext>
            </a:extLst>
          </p:cNvPr>
          <p:cNvSpPr/>
          <p:nvPr/>
        </p:nvSpPr>
        <p:spPr>
          <a:xfrm>
            <a:off x="0" y="0"/>
            <a:ext cx="122809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E26D2BF1-17AE-4896-B50A-81316219994A}"/>
              </a:ext>
            </a:extLst>
          </p:cNvPr>
          <p:cNvSpPr txBox="1">
            <a:spLocks/>
          </p:cNvSpPr>
          <p:nvPr/>
        </p:nvSpPr>
        <p:spPr bwMode="auto">
          <a:xfrm>
            <a:off x="236392" y="136525"/>
            <a:ext cx="10665287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Helvetica" panose="020B0604020202020204" pitchFamily="34" charset="0"/>
                <a:ea typeface="+mj-ea"/>
                <a:cs typeface="Helvetica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1800" dirty="0">
                <a:solidFill>
                  <a:schemeClr val="bg1"/>
                </a:solidFill>
                <a:latin typeface="Avenir Next LT Pro" panose="020B0504020202020204" pitchFamily="34" charset="0"/>
                <a:cs typeface="Calibri Light" panose="020F0302020204030204" pitchFamily="34" charset="0"/>
              </a:rPr>
              <a:t>XXX</a:t>
            </a:r>
          </a:p>
        </p:txBody>
      </p:sp>
    </p:spTree>
    <p:extLst>
      <p:ext uri="{BB962C8B-B14F-4D97-AF65-F5344CB8AC3E}">
        <p14:creationId xmlns:p14="http://schemas.microsoft.com/office/powerpoint/2010/main" val="1631379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A7B921-89C1-4E4F-931B-FC48E8B47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chemeClr val="tx1"/>
                </a:solidFill>
                <a:latin typeface="Avenir Next LT Pro" panose="020B0504020202020204" pitchFamily="34" charset="0"/>
              </a:rPr>
              <a:t>Organigramme Agence LNB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7424A79-3EA8-4237-AB20-AA37AE575A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66886"/>
            <a:ext cx="10972800" cy="4911365"/>
          </a:xfrm>
        </p:spPr>
        <p:txBody>
          <a:bodyPr/>
          <a:lstStyle/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Stéphane DUVERGER – NEDELLEC – Président LNB</a:t>
            </a:r>
          </a:p>
          <a:p>
            <a:pPr marL="0" indent="0">
              <a:buNone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Antoine JUBERT – Associé et Directeur de clientèle</a:t>
            </a:r>
          </a:p>
          <a:p>
            <a:endParaRPr lang="fr-FR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Commerciaux :</a:t>
            </a:r>
          </a:p>
          <a:p>
            <a:pPr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Aude ALARIO – Directrice de clientèle</a:t>
            </a:r>
          </a:p>
          <a:p>
            <a:pPr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Cédric RUAULT – Directeur de clientèle</a:t>
            </a:r>
          </a:p>
          <a:p>
            <a:pPr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Emilie PROTEAU – Cheffe de groupe</a:t>
            </a:r>
          </a:p>
          <a:p>
            <a:pPr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Bérengère DE GERMINY – Cheffe de projets</a:t>
            </a:r>
          </a:p>
          <a:p>
            <a:pPr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Pierre-Edouard CIROUGE – Chef de projets</a:t>
            </a:r>
            <a:endParaRPr lang="fr-FR" sz="12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fr-FR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Créatifs</a:t>
            </a:r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: </a:t>
            </a:r>
          </a:p>
          <a:p>
            <a:pPr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Benjamin ONCQUIERT - Directeur de création / Baptiste MASSET (Alternant)</a:t>
            </a:r>
          </a:p>
          <a:p>
            <a:pPr>
              <a:buFontTx/>
              <a:buChar char="-"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Vincent VANEY - Concepteur-Rédacteur /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Ahmed (Alternant)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Marie FREYBUGER - DA</a:t>
            </a:r>
          </a:p>
          <a:p>
            <a:pPr>
              <a:buFontTx/>
              <a:buChar char="-"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Marie EGELS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– Maquettiste / </a:t>
            </a:r>
            <a:r>
              <a:rPr lang="fr-FR" sz="1200" dirty="0" err="1">
                <a:latin typeface="Calibri" panose="020F0502020204030204" pitchFamily="34" charset="0"/>
                <a:ea typeface="Calibri" panose="020F0502020204030204" pitchFamily="34" charset="0"/>
              </a:rPr>
              <a:t>Exé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Guillaume MACARY – DA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Florian MOROY – DA</a:t>
            </a:r>
          </a:p>
          <a:p>
            <a:pPr>
              <a:buFontTx/>
              <a:buChar char="-"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Caroline BIRMAND - DA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Julie GOUVILLE – DA /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Coline BOLZAN (Alternante)</a:t>
            </a:r>
          </a:p>
          <a:p>
            <a:pPr>
              <a:buFontTx/>
              <a:buChar char="-"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Sophie-Karine GIRONET – DA</a:t>
            </a:r>
          </a:p>
        </p:txBody>
      </p:sp>
    </p:spTree>
    <p:extLst>
      <p:ext uri="{BB962C8B-B14F-4D97-AF65-F5344CB8AC3E}">
        <p14:creationId xmlns:p14="http://schemas.microsoft.com/office/powerpoint/2010/main" val="2154961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A7B921-89C1-4E4F-931B-FC48E8B47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chemeClr val="tx1"/>
                </a:solidFill>
                <a:latin typeface="Avenir Next LT Pro" panose="020B0504020202020204" pitchFamily="34" charset="0"/>
              </a:rPr>
              <a:t>Identifiants et mots de passe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7424A79-3EA8-4237-AB20-AA37AE575A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76313"/>
            <a:ext cx="4254631" cy="4872892"/>
          </a:xfrm>
        </p:spPr>
        <p:txBody>
          <a:bodyPr/>
          <a:lstStyle/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OVH / Outlook</a:t>
            </a: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 :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ct@lenouveaubelier.com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/ Contrat2017</a:t>
            </a:r>
          </a:p>
          <a:p>
            <a:pPr marL="0" indent="0">
              <a:buNone/>
            </a:pP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INDEED : 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aa@lenouveaubelier.com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/ BELIER2019</a:t>
            </a:r>
          </a:p>
          <a:p>
            <a:pPr marL="0" indent="0">
              <a:buNone/>
            </a:pP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it-IT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ADOBE PRO </a:t>
            </a:r>
            <a:r>
              <a:rPr lang="it-IT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</a:t>
            </a:r>
            <a:r>
              <a:rPr lang="it-IT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ct@lenouveaubelier.com</a:t>
            </a:r>
            <a:r>
              <a:rPr lang="it-IT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/ @Belier16</a:t>
            </a:r>
          </a:p>
          <a:p>
            <a:endParaRPr lang="it-IT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SERVEUR NAS / LNB CELINE : 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ct / </a:t>
            </a:r>
            <a:r>
              <a:rPr lang="fr-F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jIA!j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#</a:t>
            </a:r>
          </a:p>
          <a:p>
            <a:pPr marL="0" indent="0">
              <a:buNone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Pour l'accès externe, c'est cette adresse : 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hlinkClick r:id="rId4"/>
              </a:rPr>
              <a:t>https://partage.lenouveaubelier.com:5001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Pour l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'accès interne, c'est cette adresse : 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hlinkClick r:id="rId5"/>
              </a:rPr>
              <a:t>https://192.168.1.140:5001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ALNATURA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hlinkClick r:id="rId6"/>
              </a:rPr>
              <a:t>https://media.alnatura.de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Identifiant : Match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Mot de passe : </a:t>
            </a:r>
            <a:r>
              <a:rPr lang="fr-FR" sz="1200" dirty="0" err="1">
                <a:latin typeface="Calibri" panose="020F0502020204030204" pitchFamily="34" charset="0"/>
                <a:ea typeface="Calibri" panose="020F0502020204030204" pitchFamily="34" charset="0"/>
              </a:rPr>
              <a:t>Alnatura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-Sélection</a:t>
            </a:r>
          </a:p>
          <a:p>
            <a:pPr marL="0" indent="0">
              <a:buNone/>
            </a:pP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ASUS ZEN BOOK (Questions de sécurité): 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1/ Le Chesnay - 2/ Maurice - 3/ </a:t>
            </a:r>
            <a:r>
              <a:rPr lang="fr-FR" sz="1200" dirty="0" err="1">
                <a:latin typeface="Calibri" panose="020F0502020204030204" pitchFamily="34" charset="0"/>
                <a:ea typeface="Calibri" panose="020F0502020204030204" pitchFamily="34" charset="0"/>
              </a:rPr>
              <a:t>Cécé</a:t>
            </a:r>
            <a:endParaRPr lang="fr-FR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6" name="image001.png@01D7BAAF.B27145D0">
            <a:extLst>
              <a:ext uri="{FF2B5EF4-FFF2-40B4-BE49-F238E27FC236}">
                <a16:creationId xmlns:a16="http://schemas.microsoft.com/office/drawing/2014/main" id="{5D0E4285-31D3-4499-6FA7-F066E2F301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3515" y="3839858"/>
            <a:ext cx="1938485" cy="240934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9F6130B1-2F8B-FCE2-775D-AC30B0C56316}"/>
              </a:ext>
            </a:extLst>
          </p:cNvPr>
          <p:cNvSpPr txBox="1"/>
          <p:nvPr/>
        </p:nvSpPr>
        <p:spPr>
          <a:xfrm>
            <a:off x="6097572" y="1376313"/>
            <a:ext cx="609442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COURSIER SUPERNOVA</a:t>
            </a:r>
          </a:p>
          <a:p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hlinkClick r:id="rId8"/>
              </a:rPr>
              <a:t>http://tse.supernovaee.com/csp/supernova/login.csp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ID : BELIER</a:t>
            </a:r>
          </a:p>
          <a:p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MDP : BELIER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CHRONOPOST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hlinkClick r:id="rId9"/>
              </a:rPr>
              <a:t>http://www.chronopost.fr/fr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ID : </a:t>
            </a:r>
            <a:r>
              <a:rPr lang="fr-FR" sz="1200" dirty="0" err="1">
                <a:latin typeface="Calibri" panose="020F0502020204030204" pitchFamily="34" charset="0"/>
                <a:ea typeface="Calibri" panose="020F0502020204030204" pitchFamily="34" charset="0"/>
              </a:rPr>
              <a:t>nouveaubelier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MDP : </a:t>
            </a:r>
            <a:r>
              <a:rPr lang="fr-FR" sz="1200" dirty="0" err="1">
                <a:latin typeface="Calibri" panose="020F0502020204030204" pitchFamily="34" charset="0"/>
                <a:ea typeface="Calibri" panose="020F0502020204030204" pitchFamily="34" charset="0"/>
              </a:rPr>
              <a:t>ruault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EASY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ct@lenouveaubelier.com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/ @Belier2023</a:t>
            </a:r>
          </a:p>
          <a:p>
            <a:pPr marL="0" indent="0">
              <a:buNone/>
            </a:pP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OLAF :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Identifiant : </a:t>
            </a:r>
            <a:r>
              <a:rPr lang="fr-FR" sz="1200" dirty="0" err="1">
                <a:latin typeface="Calibri" panose="020F0502020204030204" pitchFamily="34" charset="0"/>
                <a:ea typeface="Calibri" panose="020F0502020204030204" pitchFamily="34" charset="0"/>
              </a:rPr>
              <a:t>LNB_celineT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MDP : CT_LNB</a:t>
            </a:r>
          </a:p>
          <a:p>
            <a:pPr marL="0" indent="0">
              <a:buNone/>
            </a:pP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ADOBE STOCK :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hlinkClick r:id="rId10"/>
              </a:rPr>
              <a:t>https://stock.adobe.com/fr/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Identifiant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: bo@lenouveaubelier.com</a:t>
            </a:r>
          </a:p>
          <a:p>
            <a:pPr marL="0" indent="0">
              <a:buNone/>
            </a:pP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mdp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: BritneySpears2018</a:t>
            </a:r>
          </a:p>
          <a:p>
            <a:pPr marL="0" indent="0">
              <a:buNone/>
            </a:pPr>
            <a:r>
              <a:rPr lang="fr-FR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ATTENTION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IL FAUT SE CONNECTER VIA LE NOUVEAU BELIER </a:t>
            </a:r>
          </a:p>
          <a:p>
            <a:pPr marL="0" indent="0">
              <a:buNone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et pas les autres comptes sinon, ça ne marchera pas.</a:t>
            </a:r>
          </a:p>
          <a:p>
            <a:pPr marL="0" indent="0">
              <a:buNone/>
            </a:pP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635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A7B921-89C1-4E4F-931B-FC48E8B47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chemeClr val="tx1"/>
                </a:solidFill>
                <a:latin typeface="Avenir Next LT Pro" panose="020B0504020202020204" pitchFamily="34" charset="0"/>
              </a:rPr>
              <a:t>Liens drive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D4FA883A-AD8C-DF74-1E3F-19469E3E2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85740"/>
            <a:ext cx="10972800" cy="4703425"/>
          </a:xfrm>
        </p:spPr>
        <p:txBody>
          <a:bodyPr/>
          <a:lstStyle/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Trafic LNB : 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https://docs.google.com/spreadsheets/d/17XaVthR3rLYKeZE01l7SBoM3Ty1k99R4eUk1AfkNTgQ/edit?usp=sharing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Congés LNB : 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https://docs.google.com/spreadsheets/d/13aP4AQCnWoCN-77_86J5_mRBlBET6K3B5jvnkwNfIUE/edit?usp=sharing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 err="1">
                <a:latin typeface="Calibri" panose="020F0502020204030204" pitchFamily="34" charset="0"/>
                <a:ea typeface="Calibri" panose="020F0502020204030204" pitchFamily="34" charset="0"/>
              </a:rPr>
              <a:t>Status</a:t>
            </a: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 SMATCH :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hlinkClick r:id="rId4"/>
              </a:rPr>
              <a:t>https://docs.google.com/spreadsheets/d/1PNHy_TzBnGqhQ3anzQNNL3LpJRSmBfy0LnWnLDBalpM/edit?usp=sharing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Compta SMATCH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hlinkClick r:id="rId5"/>
              </a:rPr>
              <a:t>https://docs.google.com/spreadsheets/d/14HtG9tz09I8sm7KKnp3fsCM7rBGVaQ7Zt0IOi7WgzaA/edit?usp=sharing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Planning Plumes &amp; Goudron (Studio Photo) / SMATCH : 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hlinkClick r:id="rId6"/>
              </a:rPr>
              <a:t>https://docs.google.com/spreadsheets/d/1pO_C7d7L6ExeQ4CtUe_mlA_0Bnb_64hgoI37-p3eDoA/edit?usp=sharing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PAC local SMATCH (natifs) :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hlinkClick r:id="rId7"/>
              </a:rPr>
              <a:t>https://drive.google.com/drive/folders/1m68LhbGy73auz1ecdiFKURIrq3LEHWVt?usp=sharing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endParaRPr lang="fr-FR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Formats supports digitaux SMATCH : 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hlinkClick r:id="rId8"/>
              </a:rPr>
              <a:t>https://docs.google.com/spreadsheets/d/1NCel0NJ-vSvmVQKRzVoOgbQSrtiFn9Ko_GpeDh_T7_A/edit?usp=sharing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Planning campagnes média Approche Média / SMATCH : 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hlinkClick r:id="rId9"/>
              </a:rPr>
              <a:t>https://docs.google.com/spreadsheets/d/1-ary_nXXCENzMjkI17iaFKCGvkSUz6H8/edit?usp=sharing&amp;ouid=118178188415683205504&amp;rtpof=true&amp;sd=true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566971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A7B921-89C1-4E4F-931B-FC48E8B47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chemeClr val="tx1"/>
                </a:solidFill>
                <a:latin typeface="Avenir Next LT Pro" panose="020B0504020202020204" pitchFamily="34" charset="0"/>
              </a:rPr>
              <a:t>Infos train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47111413-7AE6-B172-9E73-648EC107E79F}"/>
              </a:ext>
            </a:extLst>
          </p:cNvPr>
          <p:cNvSpPr txBox="1">
            <a:spLocks/>
          </p:cNvSpPr>
          <p:nvPr/>
        </p:nvSpPr>
        <p:spPr bwMode="auto">
          <a:xfrm>
            <a:off x="609600" y="1347580"/>
            <a:ext cx="10972800" cy="4552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Benjamin Onquiert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- Date de naissance : 25/07/1981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- Numéro de carte SNCF : 29090109 532708236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- Mail perso pour transmettre la réservation pour rentrer les infos dans l’application : </a:t>
            </a:r>
            <a:r>
              <a:rPr lang="fr-FR" sz="12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allymcben@gmail.com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- N° tel : 06 82 93 93 39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Marie Freyburger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- Date de naissance : 17/03/1987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- Pas de carte SNCF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Caroline Birmand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- Date de naissance : 19/02/1985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- Pas de carte SNCF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Emilie Proteau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- Date de naissance : 15/06/1986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- Pas de carte SNCF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Sophie-Karine GIRONET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- Date de naissance : 14/08/1965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- Numéro de carte SNCF : 29090109 346419533</a:t>
            </a:r>
          </a:p>
        </p:txBody>
      </p:sp>
    </p:spTree>
    <p:extLst>
      <p:ext uri="{BB962C8B-B14F-4D97-AF65-F5344CB8AC3E}">
        <p14:creationId xmlns:p14="http://schemas.microsoft.com/office/powerpoint/2010/main" val="1290494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A7B921-89C1-4E4F-931B-FC48E8B47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chemeClr val="tx1"/>
                </a:solidFill>
                <a:latin typeface="Avenir Next LT Pro" panose="020B0504020202020204" pitchFamily="34" charset="0"/>
              </a:rPr>
              <a:t>Organigramme SMATCH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7424A79-3EA8-4237-AB20-AA37AE575A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81"/>
            <a:ext cx="4989922" cy="5138059"/>
          </a:xfrm>
        </p:spPr>
        <p:txBody>
          <a:bodyPr/>
          <a:lstStyle/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Equipe communication </a:t>
            </a:r>
            <a:endParaRPr lang="fr-FR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Marion VAN MULLEM - Responsable Communication et Concept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Nathalie DEPAEPE – Responsable Communication Enseigne</a:t>
            </a:r>
          </a:p>
          <a:p>
            <a:pPr marL="0" indent="0">
              <a:buNone/>
            </a:pPr>
            <a:r>
              <a:rPr lang="fr-F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Marie-Céline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VITOUX / Emma ODET (Alternante)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Pauline FAISANT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Ikram BENIDER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Valentine CASTIER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Caroline BILLET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Julie VERE (Congé mat) / Céline (Remplaçante)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Victoria ACKER</a:t>
            </a:r>
          </a:p>
          <a:p>
            <a:pPr marL="0" indent="0">
              <a:buNone/>
            </a:pP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Equipe web :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Marie BUTEL – Responsable web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Amélie BECQUET – Site institutionnel</a:t>
            </a:r>
          </a:p>
          <a:p>
            <a:pPr marL="0" indent="0">
              <a:buNone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Maëlle LEBRIZ – Drive + Réseaux sociaux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Maéva MARIE (Alternante) – Drive</a:t>
            </a:r>
          </a:p>
          <a:p>
            <a:pPr marL="0" indent="0">
              <a:buNone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Margaux BROUSCQSAULT - Drive</a:t>
            </a:r>
          </a:p>
          <a:p>
            <a:pPr marL="0" indent="0">
              <a:buNone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Lena MOZZI (Alternante) - Drive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Emma CATELAIN - Mailing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F22A6F4E-829F-7D1F-BE91-E23626C78A0F}"/>
              </a:ext>
            </a:extLst>
          </p:cNvPr>
          <p:cNvSpPr txBox="1">
            <a:spLocks/>
          </p:cNvSpPr>
          <p:nvPr/>
        </p:nvSpPr>
        <p:spPr bwMode="auto">
          <a:xfrm>
            <a:off x="6144706" y="1347580"/>
            <a:ext cx="4989922" cy="4987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Equipe local :</a:t>
            </a:r>
          </a:p>
          <a:p>
            <a:pPr marL="0" indent="0">
              <a:buNone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Olivier GUILLAUMIN</a:t>
            </a:r>
          </a:p>
          <a:p>
            <a:pPr marL="0" indent="0">
              <a:buNone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Florence HIEN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Adèle LAMBERT</a:t>
            </a:r>
          </a:p>
          <a:p>
            <a:pPr marL="0" indent="0">
              <a:buNone/>
            </a:pPr>
            <a:endParaRPr lang="fr-FR" sz="12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Equipe concept magasins :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Isabelle PARANT - Responsable</a:t>
            </a:r>
          </a:p>
          <a:p>
            <a:pPr marL="0" indent="0">
              <a:buNone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Aline DUBAR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Delphine DUTEIL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fr-FR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Equipe RH :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Ségolène NOEL - Responsable</a:t>
            </a:r>
          </a:p>
          <a:p>
            <a:pPr marL="0" indent="0">
              <a:buNone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Pauline ROUSSEAU /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Lucie FEUILLETTE (Stagiaire)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fr-FR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fr-FR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fr-FR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085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A7B921-89C1-4E4F-931B-FC48E8B47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chemeClr val="tx1"/>
                </a:solidFill>
                <a:latin typeface="Avenir Next LT Pro" panose="020B0504020202020204" pitchFamily="34" charset="0"/>
              </a:rPr>
              <a:t>Organigramme PRESTATAIRES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7424A79-3EA8-4237-AB20-AA37AE575A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8032"/>
            <a:ext cx="4989922" cy="4986779"/>
          </a:xfrm>
        </p:spPr>
        <p:txBody>
          <a:bodyPr/>
          <a:lstStyle/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GUTENBERG (Agence de production) :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Isabelle GOBETTI – Directrice de clientèle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France TIMMERMAN – Cheffe de projets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Lucile OUDIN – Cheffe de projets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Juliane HEUET – Cheffe de projets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Christophe PICAVET – Imprimeur </a:t>
            </a:r>
          </a:p>
          <a:p>
            <a:pPr marL="0" indent="0">
              <a:buNone/>
            </a:pP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APPROCHE MEDIA (Agence média) :</a:t>
            </a:r>
          </a:p>
          <a:p>
            <a:pPr marL="0" indent="0">
              <a:buNone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Chloé LEVELEUX – Cheffe de projets</a:t>
            </a:r>
          </a:p>
          <a:p>
            <a:pPr marL="0" indent="0">
              <a:buNone/>
            </a:pP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PLUMES ET GOUDRON (Studio photo) :</a:t>
            </a:r>
          </a:p>
          <a:p>
            <a:pPr marL="0" indent="0">
              <a:buNone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red – Directeur / Associé</a:t>
            </a:r>
          </a:p>
          <a:p>
            <a:pPr marL="0" indent="0">
              <a:buNone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Violette – Directrice / Associé 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Christelle – Directrice de production</a:t>
            </a:r>
          </a:p>
          <a:p>
            <a:pPr marL="0" indent="0">
              <a:buNone/>
            </a:pP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ECLECTICONSEIL (Imprimeur) :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David CHUDY</a:t>
            </a:r>
          </a:p>
          <a:p>
            <a:pPr marL="0" indent="0">
              <a:buNone/>
            </a:pP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FORMAT CARRE (Imprimeur) :</a:t>
            </a:r>
          </a:p>
          <a:p>
            <a:pPr marL="0" indent="0">
              <a:buNone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Arnaud FRUIT</a:t>
            </a:r>
          </a:p>
        </p:txBody>
      </p:sp>
    </p:spTree>
    <p:extLst>
      <p:ext uri="{BB962C8B-B14F-4D97-AF65-F5344CB8AC3E}">
        <p14:creationId xmlns:p14="http://schemas.microsoft.com/office/powerpoint/2010/main" val="35185246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A7B921-89C1-4E4F-931B-FC48E8B47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chemeClr val="tx1"/>
                </a:solidFill>
                <a:latin typeface="Avenir Next LT Pro" panose="020B0504020202020204" pitchFamily="34" charset="0"/>
              </a:rPr>
              <a:t>Lexique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4FD2936B-3974-756E-0939-8ED2DC8A4786}"/>
              </a:ext>
            </a:extLst>
          </p:cNvPr>
          <p:cNvSpPr txBox="1">
            <a:spLocks/>
          </p:cNvSpPr>
          <p:nvPr/>
        </p:nvSpPr>
        <p:spPr bwMode="auto">
          <a:xfrm>
            <a:off x="609600" y="1347582"/>
            <a:ext cx="4989922" cy="4685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AA :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Achat d’Art</a:t>
            </a: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ADT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: Âme Du Terroir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AO : 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Appel d’Offre</a:t>
            </a: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BAT : 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Bon A Tirer</a:t>
            </a:r>
            <a:endParaRPr lang="fr-FR" sz="12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BDC :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Bon De Commande</a:t>
            </a:r>
            <a:endParaRPr lang="fr-FR" sz="12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BVP :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Boulangerie / Viennoiserie / Pâtisserie</a:t>
            </a: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CDF </a:t>
            </a: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Chemin De Fer</a:t>
            </a: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CDG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Choix Du Goût</a:t>
            </a: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CP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Chef de Projet</a:t>
            </a:r>
            <a:endParaRPr lang="fr-FR" sz="12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DESIS :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Désignations</a:t>
            </a:r>
            <a:endParaRPr lang="fr-FR" sz="12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DM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: Directeur Magasin / </a:t>
            </a: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DR :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Directeur Régional</a:t>
            </a: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FLEGS : 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Fruits et Légumes</a:t>
            </a: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GF : 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Good Food / </a:t>
            </a:r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GFP :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Good Food Power</a:t>
            </a: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MDD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Marque De Distributeur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BA11202F-E25D-0827-774B-C13124215342}"/>
              </a:ext>
            </a:extLst>
          </p:cNvPr>
          <p:cNvSpPr txBox="1">
            <a:spLocks/>
          </p:cNvSpPr>
          <p:nvPr/>
        </p:nvSpPr>
        <p:spPr bwMode="auto">
          <a:xfrm>
            <a:off x="6096000" y="1356557"/>
            <a:ext cx="4989922" cy="468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NDS :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Note De Shoot</a:t>
            </a:r>
            <a:endParaRPr lang="fr-FR" sz="12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NON AL :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Non Alimentaire</a:t>
            </a:r>
            <a:endParaRPr lang="fr-FR" sz="12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 : 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Origine Locale</a:t>
            </a: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OP :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Opération</a:t>
            </a:r>
            <a:endParaRPr lang="fr-FR" sz="12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PAC : 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Plan d’Actions Commerciales</a:t>
            </a: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PG : 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Principes Graphiques / Patrimoine Gourmand</a:t>
            </a:r>
            <a:endParaRPr lang="fr-FR" sz="12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</a:t>
            </a: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GC / FLS :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 Produits Grande Consommation / Frais Libre-Service</a:t>
            </a:r>
            <a:endParaRPr lang="fr-FR" sz="12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PPNP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Produits Préparé Par Nos Pros</a:t>
            </a: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PQR : 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Presse Quotidienne Régionale</a:t>
            </a: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RP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Rétroplanning</a:t>
            </a:r>
          </a:p>
          <a:p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RSE :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Responsabilité Sociétale des Entreprises</a:t>
            </a: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RT : 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Remises Techniques ( = Dates de livraison)</a:t>
            </a:r>
          </a:p>
          <a:p>
            <a:r>
              <a:rPr lang="fr-F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TRAD :</a:t>
            </a: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T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raditionnel (ex : Rayons trad = rayons frais – Marché (Fruits et légumes) / Poissonnerie / Fromagerie / Boucherie / Charcuterie Traiteur / Pains &amp; Pâtisserie)</a:t>
            </a:r>
            <a:endParaRPr lang="fr-FR" sz="12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503262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1221</TotalTime>
  <Words>2308</Words>
  <Application>Microsoft Office PowerPoint</Application>
  <PresentationFormat>Grand écran</PresentationFormat>
  <Paragraphs>358</Paragraphs>
  <Slides>20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5" baseType="lpstr">
      <vt:lpstr>Arial</vt:lpstr>
      <vt:lpstr>Avenir Next LT Pro</vt:lpstr>
      <vt:lpstr>Calibri</vt:lpstr>
      <vt:lpstr>Helvetica</vt:lpstr>
      <vt:lpstr>1_Thème Office</vt:lpstr>
      <vt:lpstr>Présentation PowerPoint</vt:lpstr>
      <vt:lpstr>Sommaire</vt:lpstr>
      <vt:lpstr>Organigramme Agence LNB</vt:lpstr>
      <vt:lpstr>Identifiants et mots de passe</vt:lpstr>
      <vt:lpstr>Liens drive</vt:lpstr>
      <vt:lpstr>Infos train</vt:lpstr>
      <vt:lpstr>Organigramme SMATCH</vt:lpstr>
      <vt:lpstr>Organigramme PRESTATAIRES</vt:lpstr>
      <vt:lpstr>Lexique</vt:lpstr>
      <vt:lpstr>Documents SMATCH</vt:lpstr>
      <vt:lpstr>Couvertures</vt:lpstr>
      <vt:lpstr>Brief</vt:lpstr>
      <vt:lpstr>Temps forts promotionnels</vt:lpstr>
      <vt:lpstr>Tuto serveur File Zilla</vt:lpstr>
      <vt:lpstr>Tuto archives mails</vt:lpstr>
      <vt:lpstr>Comptabilité</vt:lpstr>
      <vt:lpstr>Achats d’art</vt:lpstr>
      <vt:lpstr>Infos diverses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QUID D’AMELIORER LA PERCEPTION DE COMPETITIVITE PRIX DE L’ENSEIGNE</dc:title>
  <dc:creator>Antoine Jubert</dc:creator>
  <cp:lastModifiedBy>Céline Tuduri</cp:lastModifiedBy>
  <cp:revision>656</cp:revision>
  <cp:lastPrinted>2022-07-05T07:32:58Z</cp:lastPrinted>
  <dcterms:created xsi:type="dcterms:W3CDTF">2018-09-12T14:44:28Z</dcterms:created>
  <dcterms:modified xsi:type="dcterms:W3CDTF">2023-03-07T11:21:03Z</dcterms:modified>
</cp:coreProperties>
</file>