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0"/>
  </p:notesMasterIdLst>
  <p:sldIdLst>
    <p:sldId id="2227" r:id="rId2"/>
    <p:sldId id="2247" r:id="rId3"/>
    <p:sldId id="2245" r:id="rId4"/>
    <p:sldId id="2244" r:id="rId5"/>
    <p:sldId id="2188" r:id="rId6"/>
    <p:sldId id="2189" r:id="rId7"/>
    <p:sldId id="2200" r:id="rId8"/>
    <p:sldId id="2248" r:id="rId9"/>
    <p:sldId id="2249" r:id="rId10"/>
    <p:sldId id="2250" r:id="rId11"/>
    <p:sldId id="2251" r:id="rId12"/>
    <p:sldId id="2252" r:id="rId13"/>
    <p:sldId id="2228" r:id="rId14"/>
    <p:sldId id="2239" r:id="rId15"/>
    <p:sldId id="2256" r:id="rId16"/>
    <p:sldId id="2257" r:id="rId17"/>
    <p:sldId id="2259" r:id="rId18"/>
    <p:sldId id="2258" r:id="rId19"/>
  </p:sldIdLst>
  <p:sldSz cx="12192000" cy="6858000"/>
  <p:notesSz cx="9906000" cy="14335125"/>
  <p:embeddedFontLst>
    <p:embeddedFont>
      <p:font typeface="Avenir Next LT Pro" panose="020B0504020202020204" pitchFamily="34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Helvetica" panose="020B0604020202020204" pitchFamily="34" charset="0"/>
      <p:regular r:id="rId29"/>
      <p:bold r:id="rId30"/>
      <p:italic r:id="rId31"/>
      <p:boldItalic r:id="rId3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F107E8-D07F-44F8-A7B4-159B88A22325}" v="43" dt="2022-12-21T17:28:18.0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  <pc:docChgLst>
    <pc:chgData name="Emilie Proteau" userId="136e8f52-e1e2-47bf-ab8a-8676cb6d8f54" providerId="ADAL" clId="{DFD85AFB-A822-46D9-B678-6F62F748AD37}"/>
    <pc:docChg chg="custSel modSld">
      <pc:chgData name="Emilie Proteau" userId="136e8f52-e1e2-47bf-ab8a-8676cb6d8f54" providerId="ADAL" clId="{DFD85AFB-A822-46D9-B678-6F62F748AD37}" dt="2022-12-15T08:34:42.816" v="159"/>
      <pc:docMkLst>
        <pc:docMk/>
      </pc:docMkLst>
      <pc:sldChg chg="addSp delSp modSp mod">
        <pc:chgData name="Emilie Proteau" userId="136e8f52-e1e2-47bf-ab8a-8676cb6d8f54" providerId="ADAL" clId="{DFD85AFB-A822-46D9-B678-6F62F748AD37}" dt="2022-12-15T08:29:18.559" v="18" actId="14100"/>
        <pc:sldMkLst>
          <pc:docMk/>
          <pc:sldMk cId="3116953253" sldId="2220"/>
        </pc:sldMkLst>
        <pc:picChg chg="add mod">
          <ac:chgData name="Emilie Proteau" userId="136e8f52-e1e2-47bf-ab8a-8676cb6d8f54" providerId="ADAL" clId="{DFD85AFB-A822-46D9-B678-6F62F748AD37}" dt="2022-12-15T08:29:18.559" v="18" actId="14100"/>
          <ac:picMkLst>
            <pc:docMk/>
            <pc:sldMk cId="3116953253" sldId="2220"/>
            <ac:picMk id="4" creationId="{98634519-9F31-F9FB-84DF-1D6BA0BCB0BE}"/>
          </ac:picMkLst>
        </pc:picChg>
        <pc:picChg chg="del">
          <ac:chgData name="Emilie Proteau" userId="136e8f52-e1e2-47bf-ab8a-8676cb6d8f54" providerId="ADAL" clId="{DFD85AFB-A822-46D9-B678-6F62F748AD37}" dt="2022-12-15T08:25:47.296" v="0" actId="478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DFD85AFB-A822-46D9-B678-6F62F748AD37}" dt="2022-12-15T08:34:38.737" v="158" actId="1038"/>
        <pc:sldMkLst>
          <pc:docMk/>
          <pc:sldMk cId="808862107" sldId="2221"/>
        </pc:sldMkLst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4" creationId="{31C670AB-88FB-6B89-3348-29AB6980BC46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5" creationId="{C1D746C8-F35A-1337-8DA8-75DACAD282A2}"/>
          </ac:spMkLst>
        </pc:spChg>
        <pc:spChg chg="add mod">
          <ac:chgData name="Emilie Proteau" userId="136e8f52-e1e2-47bf-ab8a-8676cb6d8f54" providerId="ADAL" clId="{DFD85AFB-A822-46D9-B678-6F62F748AD37}" dt="2022-12-15T08:34:38.737" v="158" actId="1038"/>
          <ac:spMkLst>
            <pc:docMk/>
            <pc:sldMk cId="808862107" sldId="2221"/>
            <ac:spMk id="7" creationId="{3B1A85E0-E9CF-788C-7C97-35D300EE8427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8" creationId="{0F44CB4D-C261-139F-0F2A-3FDBAFF3BEC6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12" creationId="{8A6D3449-7C9F-3C09-7DF7-346CEC8AB4A2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18" creationId="{745464DA-D3D3-9D96-49C8-E9834E29255B}"/>
          </ac:spMkLst>
        </pc:spChg>
        <pc:spChg chg="mod">
          <ac:chgData name="Emilie Proteau" userId="136e8f52-e1e2-47bf-ab8a-8676cb6d8f54" providerId="ADAL" clId="{DFD85AFB-A822-46D9-B678-6F62F748AD37}" dt="2022-12-15T08:33:04.972" v="132" actId="1037"/>
          <ac:spMkLst>
            <pc:docMk/>
            <pc:sldMk cId="808862107" sldId="2221"/>
            <ac:spMk id="20" creationId="{AA2A5519-AE2C-E8C0-7DB1-551B3F774E60}"/>
          </ac:spMkLst>
        </pc:spChg>
        <pc:picChg chg="add del mod">
          <ac:chgData name="Emilie Proteau" userId="136e8f52-e1e2-47bf-ab8a-8676cb6d8f54" providerId="ADAL" clId="{DFD85AFB-A822-46D9-B678-6F62F748AD37}" dt="2022-12-15T08:28:28.371" v="14" actId="21"/>
          <ac:picMkLst>
            <pc:docMk/>
            <pc:sldMk cId="808862107" sldId="2221"/>
            <ac:picMk id="2" creationId="{FF596603-FD96-D125-96BC-F4C015997CC2}"/>
          </ac:picMkLst>
        </pc:picChg>
        <pc:picChg chg="add del mod">
          <ac:chgData name="Emilie Proteau" userId="136e8f52-e1e2-47bf-ab8a-8676cb6d8f54" providerId="ADAL" clId="{DFD85AFB-A822-46D9-B678-6F62F748AD37}" dt="2022-12-15T08:32:29.965" v="115" actId="21"/>
          <ac:picMkLst>
            <pc:docMk/>
            <pc:sldMk cId="808862107" sldId="2221"/>
            <ac:picMk id="3" creationId="{60A02141-4143-9DCA-5744-F80A288D307B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9" creationId="{2E08968B-FF1A-CE50-AFB7-32B8FBB91F91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4" creationId="{B1605033-F398-E1BF-A204-DBE81BD15819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5" creationId="{AB614A16-F17F-4E51-D08D-ED7C5B794B87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6" creationId="{E8A4845C-B759-8B69-7C17-F8C92D480800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17" creationId="{BC2500ED-FEA1-1931-183A-2523931673F8}"/>
          </ac:picMkLst>
        </pc:picChg>
        <pc:picChg chg="mod">
          <ac:chgData name="Emilie Proteau" userId="136e8f52-e1e2-47bf-ab8a-8676cb6d8f54" providerId="ADAL" clId="{DFD85AFB-A822-46D9-B678-6F62F748AD37}" dt="2022-12-15T08:33:04.972" v="132" actId="1037"/>
          <ac:picMkLst>
            <pc:docMk/>
            <pc:sldMk cId="808862107" sldId="2221"/>
            <ac:picMk id="23" creationId="{29E05DEE-EEC6-1CE2-05C6-B400C575F212}"/>
          </ac:picMkLst>
        </pc:picChg>
      </pc:sldChg>
      <pc:sldChg chg="addSp modSp mod">
        <pc:chgData name="Emilie Proteau" userId="136e8f52-e1e2-47bf-ab8a-8676cb6d8f54" providerId="ADAL" clId="{DFD85AFB-A822-46D9-B678-6F62F748AD37}" dt="2022-12-15T08:26:55.996" v="3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DFD85AFB-A822-46D9-B678-6F62F748AD37}" dt="2022-12-15T08:26:55.996" v="3" actId="14100"/>
          <ac:picMkLst>
            <pc:docMk/>
            <pc:sldMk cId="13432330" sldId="2223"/>
            <ac:picMk id="4" creationId="{AFA0FF08-7B18-8FB5-B25D-2983C63B2DB7}"/>
          </ac:picMkLst>
        </pc:picChg>
      </pc:sldChg>
      <pc:sldChg chg="addSp delSp modSp mod">
        <pc:chgData name="Emilie Proteau" userId="136e8f52-e1e2-47bf-ab8a-8676cb6d8f54" providerId="ADAL" clId="{DFD85AFB-A822-46D9-B678-6F62F748AD37}" dt="2022-12-15T08:32:05.463" v="110" actId="14100"/>
        <pc:sldMkLst>
          <pc:docMk/>
          <pc:sldMk cId="1175300558" sldId="2235"/>
        </pc:sldMkLst>
        <pc:picChg chg="del">
          <ac:chgData name="Emilie Proteau" userId="136e8f52-e1e2-47bf-ab8a-8676cb6d8f54" providerId="ADAL" clId="{DFD85AFB-A822-46D9-B678-6F62F748AD37}" dt="2022-12-15T08:31:55.179" v="107" actId="478"/>
          <ac:picMkLst>
            <pc:docMk/>
            <pc:sldMk cId="1175300558" sldId="2235"/>
            <ac:picMk id="4" creationId="{5159CFC5-A879-3773-F8CD-40F5288F8F70}"/>
          </ac:picMkLst>
        </pc:picChg>
        <pc:picChg chg="add mod">
          <ac:chgData name="Emilie Proteau" userId="136e8f52-e1e2-47bf-ab8a-8676cb6d8f54" providerId="ADAL" clId="{DFD85AFB-A822-46D9-B678-6F62F748AD37}" dt="2022-12-15T08:32:05.463" v="110" actId="14100"/>
          <ac:picMkLst>
            <pc:docMk/>
            <pc:sldMk cId="1175300558" sldId="2235"/>
            <ac:picMk id="5" creationId="{0E9DF764-B0FF-2FA8-5202-39D31326D116}"/>
          </ac:picMkLst>
        </pc:picChg>
      </pc:sldChg>
      <pc:sldChg chg="addSp modSp mod">
        <pc:chgData name="Emilie Proteau" userId="136e8f52-e1e2-47bf-ab8a-8676cb6d8f54" providerId="ADAL" clId="{DFD85AFB-A822-46D9-B678-6F62F748AD37}" dt="2022-12-15T08:27:27.977" v="6" actId="14100"/>
        <pc:sldMkLst>
          <pc:docMk/>
          <pc:sldMk cId="1968777464" sldId="2237"/>
        </pc:sldMkLst>
        <pc:picChg chg="add mod">
          <ac:chgData name="Emilie Proteau" userId="136e8f52-e1e2-47bf-ab8a-8676cb6d8f54" providerId="ADAL" clId="{DFD85AFB-A822-46D9-B678-6F62F748AD37}" dt="2022-12-15T08:27:27.977" v="6" actId="14100"/>
          <ac:picMkLst>
            <pc:docMk/>
            <pc:sldMk cId="1968777464" sldId="2237"/>
            <ac:picMk id="4" creationId="{E5AB889E-81A8-0B08-B115-343435BEA562}"/>
          </ac:picMkLst>
        </pc:picChg>
      </pc:sldChg>
      <pc:sldChg chg="addSp modSp mod">
        <pc:chgData name="Emilie Proteau" userId="136e8f52-e1e2-47bf-ab8a-8676cb6d8f54" providerId="ADAL" clId="{DFD85AFB-A822-46D9-B678-6F62F748AD37}" dt="2022-12-15T08:27:59.387" v="9" actId="14100"/>
        <pc:sldMkLst>
          <pc:docMk/>
          <pc:sldMk cId="1541673997" sldId="2238"/>
        </pc:sldMkLst>
        <pc:picChg chg="add mod">
          <ac:chgData name="Emilie Proteau" userId="136e8f52-e1e2-47bf-ab8a-8676cb6d8f54" providerId="ADAL" clId="{DFD85AFB-A822-46D9-B678-6F62F748AD37}" dt="2022-12-15T08:27:59.387" v="9" actId="14100"/>
          <ac:picMkLst>
            <pc:docMk/>
            <pc:sldMk cId="1541673997" sldId="2238"/>
            <ac:picMk id="4" creationId="{BA9D794A-41D7-F233-6C68-C1DBBFCC2073}"/>
          </ac:picMkLst>
        </pc:picChg>
      </pc:sldChg>
      <pc:sldChg chg="addSp delSp modSp mod">
        <pc:chgData name="Emilie Proteau" userId="136e8f52-e1e2-47bf-ab8a-8676cb6d8f54" providerId="ADAL" clId="{DFD85AFB-A822-46D9-B678-6F62F748AD37}" dt="2022-12-15T08:34:42.816" v="159"/>
        <pc:sldMkLst>
          <pc:docMk/>
          <pc:sldMk cId="1483332213" sldId="2239"/>
        </pc:sldMkLst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4" creationId="{31C670AB-88FB-6B89-3348-29AB6980BC46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5" creationId="{C1D746C8-F35A-1337-8DA8-75DACAD282A2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8" creationId="{0F44CB4D-C261-139F-0F2A-3FDBAFF3BEC6}"/>
          </ac:spMkLst>
        </pc:spChg>
        <pc:spChg chg="add mod">
          <ac:chgData name="Emilie Proteau" userId="136e8f52-e1e2-47bf-ab8a-8676cb6d8f54" providerId="ADAL" clId="{DFD85AFB-A822-46D9-B678-6F62F748AD37}" dt="2022-12-15T08:34:42.816" v="159"/>
          <ac:spMkLst>
            <pc:docMk/>
            <pc:sldMk cId="1483332213" sldId="2239"/>
            <ac:spMk id="9" creationId="{31708E1D-7A21-95E2-9CA5-0CEE54BFA632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12" creationId="{8A6D3449-7C9F-3C09-7DF7-346CEC8AB4A2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18" creationId="{745464DA-D3D3-9D96-49C8-E9834E29255B}"/>
          </ac:spMkLst>
        </pc:spChg>
        <pc:spChg chg="mod">
          <ac:chgData name="Emilie Proteau" userId="136e8f52-e1e2-47bf-ab8a-8676cb6d8f54" providerId="ADAL" clId="{DFD85AFB-A822-46D9-B678-6F62F748AD37}" dt="2022-12-15T08:33:17.161" v="148" actId="1038"/>
          <ac:spMkLst>
            <pc:docMk/>
            <pc:sldMk cId="1483332213" sldId="2239"/>
            <ac:spMk id="20" creationId="{AA2A5519-AE2C-E8C0-7DB1-551B3F774E60}"/>
          </ac:spMkLst>
        </pc:spChg>
        <pc:picChg chg="add 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2" creationId="{3E5DBE4E-95E1-1058-CEC1-AA57B85F3E70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3" creationId="{FC4EECED-E0A3-B8F9-43C8-8A3E46EC78CF}"/>
          </ac:picMkLst>
        </pc:picChg>
        <pc:picChg chg="add 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7" creationId="{1BD6D425-568B-3357-01B0-C3FCC9ED7E47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10" creationId="{38DA64B9-C13F-F7CB-851F-9C7293F5F95B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13" creationId="{13FCA0C1-8097-7112-71C9-11370470F96A}"/>
          </ac:picMkLst>
        </pc:picChg>
        <pc:picChg chg="del mod">
          <ac:chgData name="Emilie Proteau" userId="136e8f52-e1e2-47bf-ab8a-8676cb6d8f54" providerId="ADAL" clId="{DFD85AFB-A822-46D9-B678-6F62F748AD37}" dt="2022-12-15T08:32:32.263" v="116" actId="478"/>
          <ac:picMkLst>
            <pc:docMk/>
            <pc:sldMk cId="1483332213" sldId="2239"/>
            <ac:picMk id="21" creationId="{C3508E92-3A2B-D391-2B89-9D2702E4A275}"/>
          </ac:picMkLst>
        </pc:picChg>
        <pc:picChg chg="mod">
          <ac:chgData name="Emilie Proteau" userId="136e8f52-e1e2-47bf-ab8a-8676cb6d8f54" providerId="ADAL" clId="{DFD85AFB-A822-46D9-B678-6F62F748AD37}" dt="2022-12-15T08:33:17.161" v="148" actId="1038"/>
          <ac:picMkLst>
            <pc:docMk/>
            <pc:sldMk cId="1483332213" sldId="2239"/>
            <ac:picMk id="22" creationId="{1D5BC836-C411-FC4A-B7AA-FF58E2C5E509}"/>
          </ac:picMkLst>
        </pc:picChg>
      </pc:sldChg>
    </pc:docChg>
  </pc:docChgLst>
  <pc:docChgLst>
    <pc:chgData name="Emilie Proteau" userId="136e8f52-e1e2-47bf-ab8a-8676cb6d8f54" providerId="ADAL" clId="{89F107E8-D07F-44F8-A7B4-159B88A22325}"/>
    <pc:docChg chg="undo custSel addSld delSld modSld">
      <pc:chgData name="Emilie Proteau" userId="136e8f52-e1e2-47bf-ab8a-8676cb6d8f54" providerId="ADAL" clId="{89F107E8-D07F-44F8-A7B4-159B88A22325}" dt="2022-12-21T17:53:18.240" v="536" actId="478"/>
      <pc:docMkLst>
        <pc:docMk/>
      </pc:docMkLst>
      <pc:sldChg chg="addSp delSp modSp mod">
        <pc:chgData name="Emilie Proteau" userId="136e8f52-e1e2-47bf-ab8a-8676cb6d8f54" providerId="ADAL" clId="{89F107E8-D07F-44F8-A7B4-159B88A22325}" dt="2022-12-21T17:38:28.853" v="520" actId="20577"/>
        <pc:sldMkLst>
          <pc:docMk/>
          <pc:sldMk cId="1631379012" sldId="2188"/>
        </pc:sldMkLst>
        <pc:spChg chg="mod">
          <ac:chgData name="Emilie Proteau" userId="136e8f52-e1e2-47bf-ab8a-8676cb6d8f54" providerId="ADAL" clId="{89F107E8-D07F-44F8-A7B4-159B88A22325}" dt="2022-12-21T16:34:45.778" v="55" actId="20577"/>
          <ac:spMkLst>
            <pc:docMk/>
            <pc:sldMk cId="1631379012" sldId="2188"/>
            <ac:spMk id="2" creationId="{D6693AB5-61EC-D949-F119-DE281EE9F476}"/>
          </ac:spMkLst>
        </pc:spChg>
        <pc:spChg chg="add mod">
          <ac:chgData name="Emilie Proteau" userId="136e8f52-e1e2-47bf-ab8a-8676cb6d8f54" providerId="ADAL" clId="{89F107E8-D07F-44F8-A7B4-159B88A22325}" dt="2022-12-21T17:38:28.853" v="520" actId="20577"/>
          <ac:spMkLst>
            <pc:docMk/>
            <pc:sldMk cId="1631379012" sldId="2188"/>
            <ac:spMk id="7" creationId="{68CAC3E9-9D05-C6C3-D600-79BD2B652011}"/>
          </ac:spMkLst>
        </pc:spChg>
        <pc:picChg chg="del">
          <ac:chgData name="Emilie Proteau" userId="136e8f52-e1e2-47bf-ab8a-8676cb6d8f54" providerId="ADAL" clId="{89F107E8-D07F-44F8-A7B4-159B88A22325}" dt="2022-12-21T16:34:39.091" v="33" actId="478"/>
          <ac:picMkLst>
            <pc:docMk/>
            <pc:sldMk cId="1631379012" sldId="2188"/>
            <ac:picMk id="3" creationId="{D5DFA86A-1A52-9E4A-33BF-8206AF8F9979}"/>
          </ac:picMkLst>
        </pc:picChg>
        <pc:picChg chg="add mod">
          <ac:chgData name="Emilie Proteau" userId="136e8f52-e1e2-47bf-ab8a-8676cb6d8f54" providerId="ADAL" clId="{89F107E8-D07F-44F8-A7B4-159B88A22325}" dt="2022-12-21T17:08:55.324" v="148" actId="27614"/>
          <ac:picMkLst>
            <pc:docMk/>
            <pc:sldMk cId="1631379012" sldId="2188"/>
            <ac:picMk id="5" creationId="{F79FD2FC-6843-B2CB-9509-A168B9EE5426}"/>
          </ac:picMkLst>
        </pc:picChg>
      </pc:sldChg>
      <pc:sldChg chg="addSp delSp modSp mod">
        <pc:chgData name="Emilie Proteau" userId="136e8f52-e1e2-47bf-ab8a-8676cb6d8f54" providerId="ADAL" clId="{89F107E8-D07F-44F8-A7B4-159B88A22325}" dt="2022-12-21T17:38:58.438" v="528"/>
        <pc:sldMkLst>
          <pc:docMk/>
          <pc:sldMk cId="869141137" sldId="2189"/>
        </pc:sldMkLst>
        <pc:spChg chg="mod">
          <ac:chgData name="Emilie Proteau" userId="136e8f52-e1e2-47bf-ab8a-8676cb6d8f54" providerId="ADAL" clId="{89F107E8-D07F-44F8-A7B4-159B88A22325}" dt="2022-12-21T16:34:51.230" v="58" actId="20577"/>
          <ac:spMkLst>
            <pc:docMk/>
            <pc:sldMk cId="869141137" sldId="2189"/>
            <ac:spMk id="2" creationId="{DCDA9733-CA92-5C00-1848-FC101A972BEB}"/>
          </ac:spMkLst>
        </pc:spChg>
        <pc:spChg chg="add del mod">
          <ac:chgData name="Emilie Proteau" userId="136e8f52-e1e2-47bf-ab8a-8676cb6d8f54" providerId="ADAL" clId="{89F107E8-D07F-44F8-A7B4-159B88A22325}" dt="2022-12-21T17:38:58.064" v="527" actId="478"/>
          <ac:spMkLst>
            <pc:docMk/>
            <pc:sldMk cId="869141137" sldId="2189"/>
            <ac:spMk id="7" creationId="{DDCA1D4A-F8F2-5028-AC3D-1309009BAA0D}"/>
          </ac:spMkLst>
        </pc:spChg>
        <pc:spChg chg="add del mod">
          <ac:chgData name="Emilie Proteau" userId="136e8f52-e1e2-47bf-ab8a-8676cb6d8f54" providerId="ADAL" clId="{89F107E8-D07F-44F8-A7B4-159B88A22325}" dt="2022-12-21T17:38:58.064" v="527" actId="478"/>
          <ac:spMkLst>
            <pc:docMk/>
            <pc:sldMk cId="869141137" sldId="2189"/>
            <ac:spMk id="8" creationId="{47F0C91F-4AE0-9977-5131-83C135712D27}"/>
          </ac:spMkLst>
        </pc:spChg>
        <pc:spChg chg="add del mod">
          <ac:chgData name="Emilie Proteau" userId="136e8f52-e1e2-47bf-ab8a-8676cb6d8f54" providerId="ADAL" clId="{89F107E8-D07F-44F8-A7B4-159B88A22325}" dt="2022-12-21T17:38:58.064" v="527" actId="478"/>
          <ac:spMkLst>
            <pc:docMk/>
            <pc:sldMk cId="869141137" sldId="2189"/>
            <ac:spMk id="9" creationId="{C765CEF3-6208-906E-34DC-E5054E415152}"/>
          </ac:spMkLst>
        </pc:spChg>
        <pc:spChg chg="add del mod">
          <ac:chgData name="Emilie Proteau" userId="136e8f52-e1e2-47bf-ab8a-8676cb6d8f54" providerId="ADAL" clId="{89F107E8-D07F-44F8-A7B4-159B88A22325}" dt="2022-12-21T17:38:58.064" v="527" actId="478"/>
          <ac:spMkLst>
            <pc:docMk/>
            <pc:sldMk cId="869141137" sldId="2189"/>
            <ac:spMk id="10" creationId="{328F1DFF-36C7-18A5-C190-F5ED61AA7928}"/>
          </ac:spMkLst>
        </pc:spChg>
        <pc:spChg chg="add mod">
          <ac:chgData name="Emilie Proteau" userId="136e8f52-e1e2-47bf-ab8a-8676cb6d8f54" providerId="ADAL" clId="{89F107E8-D07F-44F8-A7B4-159B88A22325}" dt="2022-12-21T17:38:58.438" v="528"/>
          <ac:spMkLst>
            <pc:docMk/>
            <pc:sldMk cId="869141137" sldId="2189"/>
            <ac:spMk id="11" creationId="{BAB56509-54B1-531F-05A2-11F3C0C1657F}"/>
          </ac:spMkLst>
        </pc:spChg>
        <pc:picChg chg="del">
          <ac:chgData name="Emilie Proteau" userId="136e8f52-e1e2-47bf-ab8a-8676cb6d8f54" providerId="ADAL" clId="{89F107E8-D07F-44F8-A7B4-159B88A22325}" dt="2022-12-21T16:34:52.281" v="59" actId="478"/>
          <ac:picMkLst>
            <pc:docMk/>
            <pc:sldMk cId="869141137" sldId="2189"/>
            <ac:picMk id="3" creationId="{36220309-0B6E-AABC-2056-76997AF165B3}"/>
          </ac:picMkLst>
        </pc:picChg>
        <pc:picChg chg="add mod">
          <ac:chgData name="Emilie Proteau" userId="136e8f52-e1e2-47bf-ab8a-8676cb6d8f54" providerId="ADAL" clId="{89F107E8-D07F-44F8-A7B4-159B88A22325}" dt="2022-12-21T17:12:07.246" v="149"/>
          <ac:picMkLst>
            <pc:docMk/>
            <pc:sldMk cId="869141137" sldId="2189"/>
            <ac:picMk id="5" creationId="{8E6FB640-07C3-7A5D-076C-3CC903C86754}"/>
          </ac:picMkLst>
        </pc:picChg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3204418481" sldId="2197"/>
        </pc:sldMkLst>
      </pc:sldChg>
      <pc:sldChg chg="modSp mod">
        <pc:chgData name="Emilie Proteau" userId="136e8f52-e1e2-47bf-ab8a-8676cb6d8f54" providerId="ADAL" clId="{89F107E8-D07F-44F8-A7B4-159B88A22325}" dt="2022-12-21T16:44:06.495" v="140" actId="113"/>
        <pc:sldMkLst>
          <pc:docMk/>
          <pc:sldMk cId="1505180762" sldId="2200"/>
        </pc:sldMkLst>
        <pc:spChg chg="mod">
          <ac:chgData name="Emilie Proteau" userId="136e8f52-e1e2-47bf-ab8a-8676cb6d8f54" providerId="ADAL" clId="{89F107E8-D07F-44F8-A7B4-159B88A22325}" dt="2022-12-21T16:44:06.495" v="140" actId="113"/>
          <ac:spMkLst>
            <pc:docMk/>
            <pc:sldMk cId="1505180762" sldId="2200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3421832935" sldId="2201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3250925302" sldId="2202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3998991859" sldId="2217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3093100588" sldId="2218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925730508" sldId="2219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3116953253" sldId="2220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808862107" sldId="2221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1420677951" sldId="2222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13432330" sldId="2223"/>
        </pc:sldMkLst>
      </pc:sldChg>
      <pc:sldChg chg="modSp mod">
        <pc:chgData name="Emilie Proteau" userId="136e8f52-e1e2-47bf-ab8a-8676cb6d8f54" providerId="ADAL" clId="{89F107E8-D07F-44F8-A7B4-159B88A22325}" dt="2022-12-21T16:34:07.006" v="12" actId="20577"/>
        <pc:sldMkLst>
          <pc:docMk/>
          <pc:sldMk cId="3985999206" sldId="2227"/>
        </pc:sldMkLst>
        <pc:spChg chg="mod">
          <ac:chgData name="Emilie Proteau" userId="136e8f52-e1e2-47bf-ab8a-8676cb6d8f54" providerId="ADAL" clId="{89F107E8-D07F-44F8-A7B4-159B88A22325}" dt="2022-12-21T16:34:07.006" v="12" actId="20577"/>
          <ac:spMkLst>
            <pc:docMk/>
            <pc:sldMk cId="3985999206" sldId="222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89F107E8-D07F-44F8-A7B4-159B88A22325}" dt="2022-12-21T17:26:15.331" v="270" actId="313"/>
        <pc:sldMkLst>
          <pc:docMk/>
          <pc:sldMk cId="2316383050" sldId="2228"/>
        </pc:sldMkLst>
        <pc:spChg chg="mod">
          <ac:chgData name="Emilie Proteau" userId="136e8f52-e1e2-47bf-ab8a-8676cb6d8f54" providerId="ADAL" clId="{89F107E8-D07F-44F8-A7B4-159B88A22325}" dt="2022-12-21T17:26:15.331" v="270" actId="313"/>
          <ac:spMkLst>
            <pc:docMk/>
            <pc:sldMk cId="2316383050" sldId="2228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89F107E8-D07F-44F8-A7B4-159B88A22325}" dt="2022-12-21T16:35:42.289" v="101" actId="47"/>
        <pc:sldMkLst>
          <pc:docMk/>
          <pc:sldMk cId="1301616702" sldId="2229"/>
        </pc:sldMkLst>
      </pc:sldChg>
      <pc:sldChg chg="del">
        <pc:chgData name="Emilie Proteau" userId="136e8f52-e1e2-47bf-ab8a-8676cb6d8f54" providerId="ADAL" clId="{89F107E8-D07F-44F8-A7B4-159B88A22325}" dt="2022-12-21T16:35:42.289" v="101" actId="47"/>
        <pc:sldMkLst>
          <pc:docMk/>
          <pc:sldMk cId="1639985595" sldId="2230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2013447966" sldId="2231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2195684048" sldId="2232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3823999071" sldId="2233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513766714" sldId="2234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1175300558" sldId="2235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2300036648" sldId="2236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1968777464" sldId="2237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1541673997" sldId="2238"/>
        </pc:sldMkLst>
      </pc:sldChg>
      <pc:sldChg chg="addSp delSp modSp mod">
        <pc:chgData name="Emilie Proteau" userId="136e8f52-e1e2-47bf-ab8a-8676cb6d8f54" providerId="ADAL" clId="{89F107E8-D07F-44F8-A7B4-159B88A22325}" dt="2022-12-21T17:29:20.621" v="420" actId="1038"/>
        <pc:sldMkLst>
          <pc:docMk/>
          <pc:sldMk cId="1483332213" sldId="2239"/>
        </pc:sldMkLst>
        <pc:spChg chg="del">
          <ac:chgData name="Emilie Proteau" userId="136e8f52-e1e2-47bf-ab8a-8676cb6d8f54" providerId="ADAL" clId="{89F107E8-D07F-44F8-A7B4-159B88A22325}" dt="2022-12-21T16:36:55.670" v="138" actId="478"/>
          <ac:spMkLst>
            <pc:docMk/>
            <pc:sldMk cId="1483332213" sldId="2239"/>
            <ac:spMk id="4" creationId="{31C670AB-88FB-6B89-3348-29AB6980BC46}"/>
          </ac:spMkLst>
        </pc:spChg>
        <pc:spChg chg="del">
          <ac:chgData name="Emilie Proteau" userId="136e8f52-e1e2-47bf-ab8a-8676cb6d8f54" providerId="ADAL" clId="{89F107E8-D07F-44F8-A7B4-159B88A22325}" dt="2022-12-21T16:36:55.670" v="138" actId="478"/>
          <ac:spMkLst>
            <pc:docMk/>
            <pc:sldMk cId="1483332213" sldId="2239"/>
            <ac:spMk id="5" creationId="{C1D746C8-F35A-1337-8DA8-75DACAD282A2}"/>
          </ac:spMkLst>
        </pc:spChg>
        <pc:spChg chg="del">
          <ac:chgData name="Emilie Proteau" userId="136e8f52-e1e2-47bf-ab8a-8676cb6d8f54" providerId="ADAL" clId="{89F107E8-D07F-44F8-A7B4-159B88A22325}" dt="2022-12-21T16:36:53.361" v="137" actId="478"/>
          <ac:spMkLst>
            <pc:docMk/>
            <pc:sldMk cId="1483332213" sldId="2239"/>
            <ac:spMk id="8" creationId="{0F44CB4D-C261-139F-0F2A-3FDBAFF3BEC6}"/>
          </ac:spMkLst>
        </pc:spChg>
        <pc:spChg chg="del">
          <ac:chgData name="Emilie Proteau" userId="136e8f52-e1e2-47bf-ab8a-8676cb6d8f54" providerId="ADAL" clId="{89F107E8-D07F-44F8-A7B4-159B88A22325}" dt="2022-12-21T16:36:53.361" v="137" actId="478"/>
          <ac:spMkLst>
            <pc:docMk/>
            <pc:sldMk cId="1483332213" sldId="2239"/>
            <ac:spMk id="9" creationId="{31708E1D-7A21-95E2-9CA5-0CEE54BFA632}"/>
          </ac:spMkLst>
        </pc:spChg>
        <pc:spChg chg="del">
          <ac:chgData name="Emilie Proteau" userId="136e8f52-e1e2-47bf-ab8a-8676cb6d8f54" providerId="ADAL" clId="{89F107E8-D07F-44F8-A7B4-159B88A22325}" dt="2022-12-21T16:36:53.361" v="137" actId="478"/>
          <ac:spMkLst>
            <pc:docMk/>
            <pc:sldMk cId="1483332213" sldId="2239"/>
            <ac:spMk id="12" creationId="{8A6D3449-7C9F-3C09-7DF7-346CEC8AB4A2}"/>
          </ac:spMkLst>
        </pc:spChg>
        <pc:spChg chg="add mod">
          <ac:chgData name="Emilie Proteau" userId="136e8f52-e1e2-47bf-ab8a-8676cb6d8f54" providerId="ADAL" clId="{89F107E8-D07F-44F8-A7B4-159B88A22325}" dt="2022-12-21T17:29:20.621" v="420" actId="1038"/>
          <ac:spMkLst>
            <pc:docMk/>
            <pc:sldMk cId="1483332213" sldId="2239"/>
            <ac:spMk id="17" creationId="{B8D2CCD2-7E7E-4EEC-CBF3-D2C549695097}"/>
          </ac:spMkLst>
        </pc:spChg>
        <pc:spChg chg="del">
          <ac:chgData name="Emilie Proteau" userId="136e8f52-e1e2-47bf-ab8a-8676cb6d8f54" providerId="ADAL" clId="{89F107E8-D07F-44F8-A7B4-159B88A22325}" dt="2022-12-21T16:36:55.670" v="138" actId="478"/>
          <ac:spMkLst>
            <pc:docMk/>
            <pc:sldMk cId="1483332213" sldId="2239"/>
            <ac:spMk id="18" creationId="{745464DA-D3D3-9D96-49C8-E9834E29255B}"/>
          </ac:spMkLst>
        </pc:spChg>
        <pc:spChg chg="add del mod">
          <ac:chgData name="Emilie Proteau" userId="136e8f52-e1e2-47bf-ab8a-8676cb6d8f54" providerId="ADAL" clId="{89F107E8-D07F-44F8-A7B4-159B88A22325}" dt="2022-12-21T17:27:16.098" v="312"/>
          <ac:spMkLst>
            <pc:docMk/>
            <pc:sldMk cId="1483332213" sldId="2239"/>
            <ac:spMk id="19" creationId="{5B412811-DAB2-6F69-AC84-0E6811008A72}"/>
          </ac:spMkLst>
        </pc:spChg>
        <pc:spChg chg="del">
          <ac:chgData name="Emilie Proteau" userId="136e8f52-e1e2-47bf-ab8a-8676cb6d8f54" providerId="ADAL" clId="{89F107E8-D07F-44F8-A7B4-159B88A22325}" dt="2022-12-21T16:36:53.361" v="137" actId="478"/>
          <ac:spMkLst>
            <pc:docMk/>
            <pc:sldMk cId="1483332213" sldId="2239"/>
            <ac:spMk id="20" creationId="{AA2A5519-AE2C-E8C0-7DB1-551B3F774E60}"/>
          </ac:spMkLst>
        </pc:spChg>
        <pc:spChg chg="add mod">
          <ac:chgData name="Emilie Proteau" userId="136e8f52-e1e2-47bf-ab8a-8676cb6d8f54" providerId="ADAL" clId="{89F107E8-D07F-44F8-A7B4-159B88A22325}" dt="2022-12-21T17:27:38.485" v="350" actId="20577"/>
          <ac:spMkLst>
            <pc:docMk/>
            <pc:sldMk cId="1483332213" sldId="2239"/>
            <ac:spMk id="21" creationId="{78EDA0BE-46E0-B049-0C4B-B6F70B3C0F25}"/>
          </ac:spMkLst>
        </pc:spChg>
        <pc:spChg chg="add del mod">
          <ac:chgData name="Emilie Proteau" userId="136e8f52-e1e2-47bf-ab8a-8676cb6d8f54" providerId="ADAL" clId="{89F107E8-D07F-44F8-A7B4-159B88A22325}" dt="2022-12-21T17:28:16.525" v="389" actId="20577"/>
          <ac:spMkLst>
            <pc:docMk/>
            <pc:sldMk cId="1483332213" sldId="2239"/>
            <ac:spMk id="23" creationId="{6D434A25-5CBA-BBD1-C058-38085C134E07}"/>
          </ac:spMkLst>
        </pc:spChg>
        <pc:spChg chg="add mod">
          <ac:chgData name="Emilie Proteau" userId="136e8f52-e1e2-47bf-ab8a-8676cb6d8f54" providerId="ADAL" clId="{89F107E8-D07F-44F8-A7B4-159B88A22325}" dt="2022-12-21T17:28:42.747" v="412" actId="1036"/>
          <ac:spMkLst>
            <pc:docMk/>
            <pc:sldMk cId="1483332213" sldId="2239"/>
            <ac:spMk id="24" creationId="{1D7EDB0C-8768-6504-CFAD-07FFE1B280BB}"/>
          </ac:spMkLst>
        </pc:spChg>
        <pc:picChg chg="del">
          <ac:chgData name="Emilie Proteau" userId="136e8f52-e1e2-47bf-ab8a-8676cb6d8f54" providerId="ADAL" clId="{89F107E8-D07F-44F8-A7B4-159B88A22325}" dt="2022-12-21T16:36:53.361" v="137" actId="478"/>
          <ac:picMkLst>
            <pc:docMk/>
            <pc:sldMk cId="1483332213" sldId="2239"/>
            <ac:picMk id="2" creationId="{3E5DBE4E-95E1-1058-CEC1-AA57B85F3E70}"/>
          </ac:picMkLst>
        </pc:picChg>
        <pc:picChg chg="del">
          <ac:chgData name="Emilie Proteau" userId="136e8f52-e1e2-47bf-ab8a-8676cb6d8f54" providerId="ADAL" clId="{89F107E8-D07F-44F8-A7B4-159B88A22325}" dt="2022-12-21T16:36:53.361" v="137" actId="478"/>
          <ac:picMkLst>
            <pc:docMk/>
            <pc:sldMk cId="1483332213" sldId="2239"/>
            <ac:picMk id="3" creationId="{FC4EECED-E0A3-B8F9-43C8-8A3E46EC78CF}"/>
          </ac:picMkLst>
        </pc:picChg>
        <pc:picChg chg="del">
          <ac:chgData name="Emilie Proteau" userId="136e8f52-e1e2-47bf-ab8a-8676cb6d8f54" providerId="ADAL" clId="{89F107E8-D07F-44F8-A7B4-159B88A22325}" dt="2022-12-21T16:36:53.361" v="137" actId="478"/>
          <ac:picMkLst>
            <pc:docMk/>
            <pc:sldMk cId="1483332213" sldId="2239"/>
            <ac:picMk id="7" creationId="{1BD6D425-568B-3357-01B0-C3FCC9ED7E47}"/>
          </ac:picMkLst>
        </pc:picChg>
        <pc:picChg chg="del">
          <ac:chgData name="Emilie Proteau" userId="136e8f52-e1e2-47bf-ab8a-8676cb6d8f54" providerId="ADAL" clId="{89F107E8-D07F-44F8-A7B4-159B88A22325}" dt="2022-12-21T16:36:50.251" v="136" actId="478"/>
          <ac:picMkLst>
            <pc:docMk/>
            <pc:sldMk cId="1483332213" sldId="2239"/>
            <ac:picMk id="10" creationId="{38DA64B9-C13F-F7CB-851F-9C7293F5F95B}"/>
          </ac:picMkLst>
        </pc:picChg>
        <pc:picChg chg="add mod">
          <ac:chgData name="Emilie Proteau" userId="136e8f52-e1e2-47bf-ab8a-8676cb6d8f54" providerId="ADAL" clId="{89F107E8-D07F-44F8-A7B4-159B88A22325}" dt="2022-12-21T17:29:20.621" v="420" actId="1038"/>
          <ac:picMkLst>
            <pc:docMk/>
            <pc:sldMk cId="1483332213" sldId="2239"/>
            <ac:picMk id="11" creationId="{5255EEFC-9096-5126-CE8C-3C51C5B3F5F4}"/>
          </ac:picMkLst>
        </pc:picChg>
        <pc:picChg chg="del mod">
          <ac:chgData name="Emilie Proteau" userId="136e8f52-e1e2-47bf-ab8a-8676cb6d8f54" providerId="ADAL" clId="{89F107E8-D07F-44F8-A7B4-159B88A22325}" dt="2022-12-21T16:36:49.129" v="135" actId="478"/>
          <ac:picMkLst>
            <pc:docMk/>
            <pc:sldMk cId="1483332213" sldId="2239"/>
            <ac:picMk id="13" creationId="{13FCA0C1-8097-7112-71C9-11370470F96A}"/>
          </ac:picMkLst>
        </pc:picChg>
        <pc:picChg chg="add mod">
          <ac:chgData name="Emilie Proteau" userId="136e8f52-e1e2-47bf-ab8a-8676cb6d8f54" providerId="ADAL" clId="{89F107E8-D07F-44F8-A7B4-159B88A22325}" dt="2022-12-21T17:15:47.403" v="187" actId="1076"/>
          <ac:picMkLst>
            <pc:docMk/>
            <pc:sldMk cId="1483332213" sldId="2239"/>
            <ac:picMk id="14" creationId="{9D6246C5-AD9B-69B6-4E26-3668FFB426F1}"/>
          </ac:picMkLst>
        </pc:picChg>
        <pc:picChg chg="add mod">
          <ac:chgData name="Emilie Proteau" userId="136e8f52-e1e2-47bf-ab8a-8676cb6d8f54" providerId="ADAL" clId="{89F107E8-D07F-44F8-A7B4-159B88A22325}" dt="2022-12-21T17:27:56.752" v="382" actId="1035"/>
          <ac:picMkLst>
            <pc:docMk/>
            <pc:sldMk cId="1483332213" sldId="2239"/>
            <ac:picMk id="15" creationId="{1EBBA468-7A7C-4821-9A40-2E5287A86730}"/>
          </ac:picMkLst>
        </pc:picChg>
        <pc:picChg chg="add mod">
          <ac:chgData name="Emilie Proteau" userId="136e8f52-e1e2-47bf-ab8a-8676cb6d8f54" providerId="ADAL" clId="{89F107E8-D07F-44F8-A7B4-159B88A22325}" dt="2022-12-21T17:27:56.752" v="382" actId="1035"/>
          <ac:picMkLst>
            <pc:docMk/>
            <pc:sldMk cId="1483332213" sldId="2239"/>
            <ac:picMk id="16" creationId="{BBA453C8-FBFF-7B27-C92D-8D9E0CCB4AD6}"/>
          </ac:picMkLst>
        </pc:picChg>
        <pc:picChg chg="del mod">
          <ac:chgData name="Emilie Proteau" userId="136e8f52-e1e2-47bf-ab8a-8676cb6d8f54" providerId="ADAL" clId="{89F107E8-D07F-44F8-A7B4-159B88A22325}" dt="2022-12-21T16:36:47.334" v="133" actId="478"/>
          <ac:picMkLst>
            <pc:docMk/>
            <pc:sldMk cId="1483332213" sldId="2239"/>
            <ac:picMk id="22" creationId="{1D5BC836-C411-FC4A-B7AA-FF58E2C5E509}"/>
          </ac:picMkLst>
        </pc:picChg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1312634755" sldId="2240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1640255365" sldId="2241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1274646505" sldId="2242"/>
        </pc:sldMkLst>
      </pc:sldChg>
      <pc:sldChg chg="del">
        <pc:chgData name="Emilie Proteau" userId="136e8f52-e1e2-47bf-ab8a-8676cb6d8f54" providerId="ADAL" clId="{89F107E8-D07F-44F8-A7B4-159B88A22325}" dt="2022-12-21T16:35:51.023" v="102" actId="47"/>
        <pc:sldMkLst>
          <pc:docMk/>
          <pc:sldMk cId="629914194" sldId="2243"/>
        </pc:sldMkLst>
      </pc:sldChg>
      <pc:sldChg chg="modSp add mod">
        <pc:chgData name="Emilie Proteau" userId="136e8f52-e1e2-47bf-ab8a-8676cb6d8f54" providerId="ADAL" clId="{89F107E8-D07F-44F8-A7B4-159B88A22325}" dt="2022-12-21T16:44:02.530" v="139" actId="113"/>
        <pc:sldMkLst>
          <pc:docMk/>
          <pc:sldMk cId="1510767313" sldId="2244"/>
        </pc:sldMkLst>
        <pc:spChg chg="mod">
          <ac:chgData name="Emilie Proteau" userId="136e8f52-e1e2-47bf-ab8a-8676cb6d8f54" providerId="ADAL" clId="{89F107E8-D07F-44F8-A7B4-159B88A22325}" dt="2022-12-21T16:44:02.530" v="139" actId="113"/>
          <ac:spMkLst>
            <pc:docMk/>
            <pc:sldMk cId="1510767313" sldId="2244"/>
            <ac:spMk id="2" creationId="{B5E74F8C-9CD7-4587-9768-7AE7DB90BE58}"/>
          </ac:spMkLst>
        </pc:spChg>
      </pc:sldChg>
      <pc:sldChg chg="addSp modSp add mod">
        <pc:chgData name="Emilie Proteau" userId="136e8f52-e1e2-47bf-ab8a-8676cb6d8f54" providerId="ADAL" clId="{89F107E8-D07F-44F8-A7B4-159B88A22325}" dt="2022-12-21T17:24:22.950" v="228" actId="20577"/>
        <pc:sldMkLst>
          <pc:docMk/>
          <pc:sldMk cId="1130650318" sldId="2245"/>
        </pc:sldMkLst>
        <pc:spChg chg="mod">
          <ac:chgData name="Emilie Proteau" userId="136e8f52-e1e2-47bf-ab8a-8676cb6d8f54" providerId="ADAL" clId="{89F107E8-D07F-44F8-A7B4-159B88A22325}" dt="2022-12-21T17:24:22.950" v="228" actId="20577"/>
          <ac:spMkLst>
            <pc:docMk/>
            <pc:sldMk cId="1130650318" sldId="2245"/>
            <ac:spMk id="2" creationId="{D6693AB5-61EC-D949-F119-DE281EE9F476}"/>
          </ac:spMkLst>
        </pc:spChg>
        <pc:picChg chg="add mod">
          <ac:chgData name="Emilie Proteau" userId="136e8f52-e1e2-47bf-ab8a-8676cb6d8f54" providerId="ADAL" clId="{89F107E8-D07F-44F8-A7B4-159B88A22325}" dt="2022-12-21T17:07:45.757" v="145" actId="14100"/>
          <ac:picMkLst>
            <pc:docMk/>
            <pc:sldMk cId="1130650318" sldId="2245"/>
            <ac:picMk id="4" creationId="{7173E843-B330-CE71-2A0A-2E8AC5A479D9}"/>
          </ac:picMkLst>
        </pc:picChg>
      </pc:sldChg>
      <pc:sldChg chg="add del">
        <pc:chgData name="Emilie Proteau" userId="136e8f52-e1e2-47bf-ab8a-8676cb6d8f54" providerId="ADAL" clId="{89F107E8-D07F-44F8-A7B4-159B88A22325}" dt="2022-12-21T17:08:15.700" v="146" actId="47"/>
        <pc:sldMkLst>
          <pc:docMk/>
          <pc:sldMk cId="181474704" sldId="2246"/>
        </pc:sldMkLst>
      </pc:sldChg>
      <pc:sldChg chg="modSp add mod">
        <pc:chgData name="Emilie Proteau" userId="136e8f52-e1e2-47bf-ab8a-8676cb6d8f54" providerId="ADAL" clId="{89F107E8-D07F-44F8-A7B4-159B88A22325}" dt="2022-12-21T16:35:34.354" v="100" actId="20577"/>
        <pc:sldMkLst>
          <pc:docMk/>
          <pc:sldMk cId="2242193528" sldId="2247"/>
        </pc:sldMkLst>
        <pc:spChg chg="mod">
          <ac:chgData name="Emilie Proteau" userId="136e8f52-e1e2-47bf-ab8a-8676cb6d8f54" providerId="ADAL" clId="{89F107E8-D07F-44F8-A7B4-159B88A22325}" dt="2022-12-21T16:35:34.354" v="100" actId="20577"/>
          <ac:spMkLst>
            <pc:docMk/>
            <pc:sldMk cId="2242193528" sldId="2247"/>
            <ac:spMk id="2" creationId="{B5E74F8C-9CD7-4587-9768-7AE7DB90BE58}"/>
          </ac:spMkLst>
        </pc:spChg>
      </pc:sldChg>
      <pc:sldChg chg="addSp modSp add mod">
        <pc:chgData name="Emilie Proteau" userId="136e8f52-e1e2-47bf-ab8a-8676cb6d8f54" providerId="ADAL" clId="{89F107E8-D07F-44F8-A7B4-159B88A22325}" dt="2022-12-21T17:25:04.881" v="265" actId="14100"/>
        <pc:sldMkLst>
          <pc:docMk/>
          <pc:sldMk cId="3339879873" sldId="2248"/>
        </pc:sldMkLst>
        <pc:spChg chg="add mod">
          <ac:chgData name="Emilie Proteau" userId="136e8f52-e1e2-47bf-ab8a-8676cb6d8f54" providerId="ADAL" clId="{89F107E8-D07F-44F8-A7B4-159B88A22325}" dt="2022-12-21T17:25:04.881" v="265" actId="14100"/>
          <ac:spMkLst>
            <pc:docMk/>
            <pc:sldMk cId="3339879873" sldId="2248"/>
            <ac:spMk id="5" creationId="{6565A4EB-68B9-A0E1-9C06-B841AE3F5147}"/>
          </ac:spMkLst>
        </pc:spChg>
        <pc:picChg chg="add mod">
          <ac:chgData name="Emilie Proteau" userId="136e8f52-e1e2-47bf-ab8a-8676cb6d8f54" providerId="ADAL" clId="{89F107E8-D07F-44F8-A7B4-159B88A22325}" dt="2022-12-21T17:12:20.231" v="150"/>
          <ac:picMkLst>
            <pc:docMk/>
            <pc:sldMk cId="3339879873" sldId="2248"/>
            <ac:picMk id="4" creationId="{11470C10-7362-6905-E618-C9E930D7DCC1}"/>
          </ac:picMkLst>
        </pc:picChg>
      </pc:sldChg>
      <pc:sldChg chg="addSp delSp modSp add mod">
        <pc:chgData name="Emilie Proteau" userId="136e8f52-e1e2-47bf-ab8a-8676cb6d8f54" providerId="ADAL" clId="{89F107E8-D07F-44F8-A7B4-159B88A22325}" dt="2022-12-21T17:53:18.240" v="536" actId="478"/>
        <pc:sldMkLst>
          <pc:docMk/>
          <pc:sldMk cId="1051686218" sldId="2249"/>
        </pc:sldMkLst>
        <pc:spChg chg="add mod">
          <ac:chgData name="Emilie Proteau" userId="136e8f52-e1e2-47bf-ab8a-8676cb6d8f54" providerId="ADAL" clId="{89F107E8-D07F-44F8-A7B4-159B88A22325}" dt="2022-12-21T17:25:11.489" v="266"/>
          <ac:spMkLst>
            <pc:docMk/>
            <pc:sldMk cId="1051686218" sldId="2249"/>
            <ac:spMk id="5" creationId="{AAFB8B8E-0E3F-6432-CDD3-0E6122768D6B}"/>
          </ac:spMkLst>
        </pc:spChg>
        <pc:picChg chg="add del mod">
          <ac:chgData name="Emilie Proteau" userId="136e8f52-e1e2-47bf-ab8a-8676cb6d8f54" providerId="ADAL" clId="{89F107E8-D07F-44F8-A7B4-159B88A22325}" dt="2022-12-21T17:48:49.216" v="529" actId="478"/>
          <ac:picMkLst>
            <pc:docMk/>
            <pc:sldMk cId="1051686218" sldId="2249"/>
            <ac:picMk id="4" creationId="{9E0A5C76-8030-1CDD-AC1A-75551200E737}"/>
          </ac:picMkLst>
        </pc:picChg>
        <pc:picChg chg="add mod">
          <ac:chgData name="Emilie Proteau" userId="136e8f52-e1e2-47bf-ab8a-8676cb6d8f54" providerId="ADAL" clId="{89F107E8-D07F-44F8-A7B4-159B88A22325}" dt="2022-12-21T17:52:37.572" v="533"/>
          <ac:picMkLst>
            <pc:docMk/>
            <pc:sldMk cId="1051686218" sldId="2249"/>
            <ac:picMk id="7" creationId="{2DF1D03B-A200-6FD9-31E7-C6289A0164EB}"/>
          </ac:picMkLst>
        </pc:picChg>
        <pc:picChg chg="add del mod">
          <ac:chgData name="Emilie Proteau" userId="136e8f52-e1e2-47bf-ab8a-8676cb6d8f54" providerId="ADAL" clId="{89F107E8-D07F-44F8-A7B4-159B88A22325}" dt="2022-12-21T17:53:18.240" v="536" actId="478"/>
          <ac:picMkLst>
            <pc:docMk/>
            <pc:sldMk cId="1051686218" sldId="2249"/>
            <ac:picMk id="9" creationId="{C2438607-1300-6DA5-DAFA-985E1F2CFFD5}"/>
          </ac:picMkLst>
        </pc:picChg>
      </pc:sldChg>
      <pc:sldChg chg="modSp add mod">
        <pc:chgData name="Emilie Proteau" userId="136e8f52-e1e2-47bf-ab8a-8676cb6d8f54" providerId="ADAL" clId="{89F107E8-D07F-44F8-A7B4-159B88A22325}" dt="2022-12-21T16:44:11.707" v="141" actId="113"/>
        <pc:sldMkLst>
          <pc:docMk/>
          <pc:sldMk cId="418173958" sldId="2250"/>
        </pc:sldMkLst>
        <pc:spChg chg="mod">
          <ac:chgData name="Emilie Proteau" userId="136e8f52-e1e2-47bf-ab8a-8676cb6d8f54" providerId="ADAL" clId="{89F107E8-D07F-44F8-A7B4-159B88A22325}" dt="2022-12-21T16:44:11.707" v="141" actId="113"/>
          <ac:spMkLst>
            <pc:docMk/>
            <pc:sldMk cId="418173958" sldId="2250"/>
            <ac:spMk id="2" creationId="{B5E74F8C-9CD7-4587-9768-7AE7DB90BE58}"/>
          </ac:spMkLst>
        </pc:spChg>
      </pc:sldChg>
      <pc:sldChg chg="addSp modSp add">
        <pc:chgData name="Emilie Proteau" userId="136e8f52-e1e2-47bf-ab8a-8676cb6d8f54" providerId="ADAL" clId="{89F107E8-D07F-44F8-A7B4-159B88A22325}" dt="2022-12-21T17:25:17.423" v="267"/>
        <pc:sldMkLst>
          <pc:docMk/>
          <pc:sldMk cId="1214758427" sldId="2251"/>
        </pc:sldMkLst>
        <pc:spChg chg="add mod">
          <ac:chgData name="Emilie Proteau" userId="136e8f52-e1e2-47bf-ab8a-8676cb6d8f54" providerId="ADAL" clId="{89F107E8-D07F-44F8-A7B4-159B88A22325}" dt="2022-12-21T17:25:17.423" v="267"/>
          <ac:spMkLst>
            <pc:docMk/>
            <pc:sldMk cId="1214758427" sldId="2251"/>
            <ac:spMk id="5" creationId="{53F8A609-3CE5-5D25-84CF-1359337C8AD3}"/>
          </ac:spMkLst>
        </pc:spChg>
        <pc:picChg chg="add mod">
          <ac:chgData name="Emilie Proteau" userId="136e8f52-e1e2-47bf-ab8a-8676cb6d8f54" providerId="ADAL" clId="{89F107E8-D07F-44F8-A7B4-159B88A22325}" dt="2022-12-21T17:12:34.637" v="152"/>
          <ac:picMkLst>
            <pc:docMk/>
            <pc:sldMk cId="1214758427" sldId="2251"/>
            <ac:picMk id="4" creationId="{5B37EFFA-4D00-3EA8-9184-1CCCF764ED1F}"/>
          </ac:picMkLst>
        </pc:picChg>
      </pc:sldChg>
      <pc:sldChg chg="addSp delSp modSp add mod">
        <pc:chgData name="Emilie Proteau" userId="136e8f52-e1e2-47bf-ab8a-8676cb6d8f54" providerId="ADAL" clId="{89F107E8-D07F-44F8-A7B4-159B88A22325}" dt="2022-12-21T17:52:57.616" v="535"/>
        <pc:sldMkLst>
          <pc:docMk/>
          <pc:sldMk cId="472386057" sldId="2252"/>
        </pc:sldMkLst>
        <pc:spChg chg="add mod">
          <ac:chgData name="Emilie Proteau" userId="136e8f52-e1e2-47bf-ab8a-8676cb6d8f54" providerId="ADAL" clId="{89F107E8-D07F-44F8-A7B4-159B88A22325}" dt="2022-12-21T17:25:19.541" v="268"/>
          <ac:spMkLst>
            <pc:docMk/>
            <pc:sldMk cId="472386057" sldId="2252"/>
            <ac:spMk id="5" creationId="{8AA0C669-FA1B-6630-6384-AA85A07F74A8}"/>
          </ac:spMkLst>
        </pc:spChg>
        <pc:picChg chg="add del mod">
          <ac:chgData name="Emilie Proteau" userId="136e8f52-e1e2-47bf-ab8a-8676cb6d8f54" providerId="ADAL" clId="{89F107E8-D07F-44F8-A7B4-159B88A22325}" dt="2022-12-21T17:48:52.665" v="530" actId="478"/>
          <ac:picMkLst>
            <pc:docMk/>
            <pc:sldMk cId="472386057" sldId="2252"/>
            <ac:picMk id="4" creationId="{B51A226E-0DE4-5BD6-94BE-9470D31BC759}"/>
          </ac:picMkLst>
        </pc:picChg>
        <pc:picChg chg="add del mod">
          <ac:chgData name="Emilie Proteau" userId="136e8f52-e1e2-47bf-ab8a-8676cb6d8f54" providerId="ADAL" clId="{89F107E8-D07F-44F8-A7B4-159B88A22325}" dt="2022-12-21T17:52:35.717" v="532" actId="21"/>
          <ac:picMkLst>
            <pc:docMk/>
            <pc:sldMk cId="472386057" sldId="2252"/>
            <ac:picMk id="8" creationId="{F31D0065-B0A5-E320-4A55-402EB0C9FDA0}"/>
          </ac:picMkLst>
        </pc:picChg>
        <pc:picChg chg="add mod">
          <ac:chgData name="Emilie Proteau" userId="136e8f52-e1e2-47bf-ab8a-8676cb6d8f54" providerId="ADAL" clId="{89F107E8-D07F-44F8-A7B4-159B88A22325}" dt="2022-12-21T17:52:57.616" v="535"/>
          <ac:picMkLst>
            <pc:docMk/>
            <pc:sldMk cId="472386057" sldId="2252"/>
            <ac:picMk id="10" creationId="{E9E43D52-E9B4-27DA-36D0-3094A55F5DD4}"/>
          </ac:picMkLst>
        </pc:picChg>
      </pc:sldChg>
      <pc:sldChg chg="addSp delSp modSp add del mod">
        <pc:chgData name="Emilie Proteau" userId="136e8f52-e1e2-47bf-ab8a-8676cb6d8f54" providerId="ADAL" clId="{89F107E8-D07F-44F8-A7B4-159B88A22325}" dt="2022-12-21T17:18:34.523" v="209" actId="47"/>
        <pc:sldMkLst>
          <pc:docMk/>
          <pc:sldMk cId="835497605" sldId="2253"/>
        </pc:sldMkLst>
        <pc:picChg chg="add mod">
          <ac:chgData name="Emilie Proteau" userId="136e8f52-e1e2-47bf-ab8a-8676cb6d8f54" providerId="ADAL" clId="{89F107E8-D07F-44F8-A7B4-159B88A22325}" dt="2022-12-21T17:16:36.486" v="192" actId="27614"/>
          <ac:picMkLst>
            <pc:docMk/>
            <pc:sldMk cId="835497605" sldId="2253"/>
            <ac:picMk id="3" creationId="{192F1EB9-99C0-70D6-C181-1CB65F1A6E8D}"/>
          </ac:picMkLst>
        </pc:picChg>
        <pc:picChg chg="del">
          <ac:chgData name="Emilie Proteau" userId="136e8f52-e1e2-47bf-ab8a-8676cb6d8f54" providerId="ADAL" clId="{89F107E8-D07F-44F8-A7B4-159B88A22325}" dt="2022-12-21T17:16:20.301" v="190" actId="478"/>
          <ac:picMkLst>
            <pc:docMk/>
            <pc:sldMk cId="835497605" sldId="2253"/>
            <ac:picMk id="11" creationId="{5255EEFC-9096-5126-CE8C-3C51C5B3F5F4}"/>
          </ac:picMkLst>
        </pc:picChg>
        <pc:picChg chg="del">
          <ac:chgData name="Emilie Proteau" userId="136e8f52-e1e2-47bf-ab8a-8676cb6d8f54" providerId="ADAL" clId="{89F107E8-D07F-44F8-A7B4-159B88A22325}" dt="2022-12-21T17:16:20.301" v="190" actId="478"/>
          <ac:picMkLst>
            <pc:docMk/>
            <pc:sldMk cId="835497605" sldId="2253"/>
            <ac:picMk id="14" creationId="{9D6246C5-AD9B-69B6-4E26-3668FFB426F1}"/>
          </ac:picMkLst>
        </pc:picChg>
        <pc:picChg chg="del">
          <ac:chgData name="Emilie Proteau" userId="136e8f52-e1e2-47bf-ab8a-8676cb6d8f54" providerId="ADAL" clId="{89F107E8-D07F-44F8-A7B4-159B88A22325}" dt="2022-12-21T17:16:20.301" v="190" actId="478"/>
          <ac:picMkLst>
            <pc:docMk/>
            <pc:sldMk cId="835497605" sldId="2253"/>
            <ac:picMk id="15" creationId="{1EBBA468-7A7C-4821-9A40-2E5287A86730}"/>
          </ac:picMkLst>
        </pc:picChg>
        <pc:picChg chg="del">
          <ac:chgData name="Emilie Proteau" userId="136e8f52-e1e2-47bf-ab8a-8676cb6d8f54" providerId="ADAL" clId="{89F107E8-D07F-44F8-A7B4-159B88A22325}" dt="2022-12-21T17:16:20.301" v="190" actId="478"/>
          <ac:picMkLst>
            <pc:docMk/>
            <pc:sldMk cId="835497605" sldId="2253"/>
            <ac:picMk id="16" creationId="{BBA453C8-FBFF-7B27-C92D-8D9E0CCB4AD6}"/>
          </ac:picMkLst>
        </pc:picChg>
      </pc:sldChg>
      <pc:sldChg chg="addSp delSp modSp add del mod">
        <pc:chgData name="Emilie Proteau" userId="136e8f52-e1e2-47bf-ab8a-8676cb6d8f54" providerId="ADAL" clId="{89F107E8-D07F-44F8-A7B4-159B88A22325}" dt="2022-12-21T17:18:35.358" v="210" actId="47"/>
        <pc:sldMkLst>
          <pc:docMk/>
          <pc:sldMk cId="3392361086" sldId="2254"/>
        </pc:sldMkLst>
        <pc:picChg chg="del">
          <ac:chgData name="Emilie Proteau" userId="136e8f52-e1e2-47bf-ab8a-8676cb6d8f54" providerId="ADAL" clId="{89F107E8-D07F-44F8-A7B4-159B88A22325}" dt="2022-12-21T17:16:41.829" v="194" actId="478"/>
          <ac:picMkLst>
            <pc:docMk/>
            <pc:sldMk cId="3392361086" sldId="2254"/>
            <ac:picMk id="3" creationId="{192F1EB9-99C0-70D6-C181-1CB65F1A6E8D}"/>
          </ac:picMkLst>
        </pc:picChg>
        <pc:picChg chg="add mod">
          <ac:chgData name="Emilie Proteau" userId="136e8f52-e1e2-47bf-ab8a-8676cb6d8f54" providerId="ADAL" clId="{89F107E8-D07F-44F8-A7B4-159B88A22325}" dt="2022-12-21T17:16:52.054" v="196" actId="27614"/>
          <ac:picMkLst>
            <pc:docMk/>
            <pc:sldMk cId="3392361086" sldId="2254"/>
            <ac:picMk id="4" creationId="{0D00ED34-18D6-2492-5010-5BE2A30BE35B}"/>
          </ac:picMkLst>
        </pc:picChg>
      </pc:sldChg>
      <pc:sldChg chg="addSp delSp modSp add del mod">
        <pc:chgData name="Emilie Proteau" userId="136e8f52-e1e2-47bf-ab8a-8676cb6d8f54" providerId="ADAL" clId="{89F107E8-D07F-44F8-A7B4-159B88A22325}" dt="2022-12-21T17:18:35.930" v="211" actId="47"/>
        <pc:sldMkLst>
          <pc:docMk/>
          <pc:sldMk cId="526222751" sldId="2255"/>
        </pc:sldMkLst>
        <pc:picChg chg="add mod">
          <ac:chgData name="Emilie Proteau" userId="136e8f52-e1e2-47bf-ab8a-8676cb6d8f54" providerId="ADAL" clId="{89F107E8-D07F-44F8-A7B4-159B88A22325}" dt="2022-12-21T17:17:47.089" v="200" actId="27614"/>
          <ac:picMkLst>
            <pc:docMk/>
            <pc:sldMk cId="526222751" sldId="2255"/>
            <ac:picMk id="3" creationId="{7F0A9420-0901-153C-021C-C00D756B4160}"/>
          </ac:picMkLst>
        </pc:picChg>
        <pc:picChg chg="del">
          <ac:chgData name="Emilie Proteau" userId="136e8f52-e1e2-47bf-ab8a-8676cb6d8f54" providerId="ADAL" clId="{89F107E8-D07F-44F8-A7B4-159B88A22325}" dt="2022-12-21T17:16:58.169" v="198" actId="478"/>
          <ac:picMkLst>
            <pc:docMk/>
            <pc:sldMk cId="526222751" sldId="2255"/>
            <ac:picMk id="4" creationId="{0D00ED34-18D6-2492-5010-5BE2A30BE35B}"/>
          </ac:picMkLst>
        </pc:picChg>
      </pc:sldChg>
      <pc:sldChg chg="addSp delSp modSp add mod">
        <pc:chgData name="Emilie Proteau" userId="136e8f52-e1e2-47bf-ab8a-8676cb6d8f54" providerId="ADAL" clId="{89F107E8-D07F-44F8-A7B4-159B88A22325}" dt="2022-12-21T17:18:05.631" v="204" actId="27614"/>
        <pc:sldMkLst>
          <pc:docMk/>
          <pc:sldMk cId="4184428804" sldId="2256"/>
        </pc:sldMkLst>
        <pc:picChg chg="del">
          <ac:chgData name="Emilie Proteau" userId="136e8f52-e1e2-47bf-ab8a-8676cb6d8f54" providerId="ADAL" clId="{89F107E8-D07F-44F8-A7B4-159B88A22325}" dt="2022-12-21T17:17:53.403" v="202" actId="478"/>
          <ac:picMkLst>
            <pc:docMk/>
            <pc:sldMk cId="4184428804" sldId="2256"/>
            <ac:picMk id="3" creationId="{192F1EB9-99C0-70D6-C181-1CB65F1A6E8D}"/>
          </ac:picMkLst>
        </pc:picChg>
        <pc:picChg chg="add mod">
          <ac:chgData name="Emilie Proteau" userId="136e8f52-e1e2-47bf-ab8a-8676cb6d8f54" providerId="ADAL" clId="{89F107E8-D07F-44F8-A7B4-159B88A22325}" dt="2022-12-21T17:18:05.631" v="204" actId="27614"/>
          <ac:picMkLst>
            <pc:docMk/>
            <pc:sldMk cId="4184428804" sldId="2256"/>
            <ac:picMk id="4" creationId="{AB16315C-D724-CDB1-5365-F1D8AF28D188}"/>
          </ac:picMkLst>
        </pc:picChg>
      </pc:sldChg>
      <pc:sldChg chg="addSp delSp modSp add mod">
        <pc:chgData name="Emilie Proteau" userId="136e8f52-e1e2-47bf-ab8a-8676cb6d8f54" providerId="ADAL" clId="{89F107E8-D07F-44F8-A7B4-159B88A22325}" dt="2022-12-21T17:18:34.403" v="208" actId="27614"/>
        <pc:sldMkLst>
          <pc:docMk/>
          <pc:sldMk cId="1028773654" sldId="2257"/>
        </pc:sldMkLst>
        <pc:picChg chg="del">
          <ac:chgData name="Emilie Proteau" userId="136e8f52-e1e2-47bf-ab8a-8676cb6d8f54" providerId="ADAL" clId="{89F107E8-D07F-44F8-A7B4-159B88A22325}" dt="2022-12-21T17:18:14.849" v="206" actId="478"/>
          <ac:picMkLst>
            <pc:docMk/>
            <pc:sldMk cId="1028773654" sldId="2257"/>
            <ac:picMk id="3" creationId="{7F0A9420-0901-153C-021C-C00D756B4160}"/>
          </ac:picMkLst>
        </pc:picChg>
        <pc:picChg chg="add mod">
          <ac:chgData name="Emilie Proteau" userId="136e8f52-e1e2-47bf-ab8a-8676cb6d8f54" providerId="ADAL" clId="{89F107E8-D07F-44F8-A7B4-159B88A22325}" dt="2022-12-21T17:18:34.403" v="208" actId="27614"/>
          <ac:picMkLst>
            <pc:docMk/>
            <pc:sldMk cId="1028773654" sldId="2257"/>
            <ac:picMk id="4" creationId="{E1A9C22E-A1F5-7629-CAC9-24BF6BAFAFAF}"/>
          </ac:picMkLst>
        </pc:picChg>
      </pc:sldChg>
      <pc:sldChg chg="addSp delSp modSp add mod">
        <pc:chgData name="Emilie Proteau" userId="136e8f52-e1e2-47bf-ab8a-8676cb6d8f54" providerId="ADAL" clId="{89F107E8-D07F-44F8-A7B4-159B88A22325}" dt="2022-12-21T17:18:48.688" v="216" actId="962"/>
        <pc:sldMkLst>
          <pc:docMk/>
          <pc:sldMk cId="1065868375" sldId="2258"/>
        </pc:sldMkLst>
        <pc:picChg chg="add mod">
          <ac:chgData name="Emilie Proteau" userId="136e8f52-e1e2-47bf-ab8a-8676cb6d8f54" providerId="ADAL" clId="{89F107E8-D07F-44F8-A7B4-159B88A22325}" dt="2022-12-21T17:18:48.688" v="216" actId="962"/>
          <ac:picMkLst>
            <pc:docMk/>
            <pc:sldMk cId="1065868375" sldId="2258"/>
            <ac:picMk id="3" creationId="{15228C89-63ED-3FBF-1331-02CDDDF8B9C0}"/>
          </ac:picMkLst>
        </pc:picChg>
        <pc:picChg chg="del">
          <ac:chgData name="Emilie Proteau" userId="136e8f52-e1e2-47bf-ab8a-8676cb6d8f54" providerId="ADAL" clId="{89F107E8-D07F-44F8-A7B4-159B88A22325}" dt="2022-12-21T17:18:40.766" v="213" actId="478"/>
          <ac:picMkLst>
            <pc:docMk/>
            <pc:sldMk cId="1065868375" sldId="2258"/>
            <ac:picMk id="4" creationId="{E1A9C22E-A1F5-7629-CAC9-24BF6BAFAFAF}"/>
          </ac:picMkLst>
        </pc:picChg>
      </pc:sldChg>
      <pc:sldChg chg="addSp delSp modSp add mod">
        <pc:chgData name="Emilie Proteau" userId="136e8f52-e1e2-47bf-ab8a-8676cb6d8f54" providerId="ADAL" clId="{89F107E8-D07F-44F8-A7B4-159B88A22325}" dt="2022-12-21T17:18:58.268" v="220" actId="27614"/>
        <pc:sldMkLst>
          <pc:docMk/>
          <pc:sldMk cId="963583848" sldId="2259"/>
        </pc:sldMkLst>
        <pc:picChg chg="add mod">
          <ac:chgData name="Emilie Proteau" userId="136e8f52-e1e2-47bf-ab8a-8676cb6d8f54" providerId="ADAL" clId="{89F107E8-D07F-44F8-A7B4-159B88A22325}" dt="2022-12-21T17:18:58.268" v="220" actId="27614"/>
          <ac:picMkLst>
            <pc:docMk/>
            <pc:sldMk cId="963583848" sldId="2259"/>
            <ac:picMk id="3" creationId="{3DFC710C-8F73-BFE8-0126-91719BA7792C}"/>
          </ac:picMkLst>
        </pc:picChg>
        <pc:picChg chg="del">
          <ac:chgData name="Emilie Proteau" userId="136e8f52-e1e2-47bf-ab8a-8676cb6d8f54" providerId="ADAL" clId="{89F107E8-D07F-44F8-A7B4-159B88A22325}" dt="2022-12-21T17:18:51.573" v="218" actId="478"/>
          <ac:picMkLst>
            <pc:docMk/>
            <pc:sldMk cId="963583848" sldId="2259"/>
            <ac:picMk id="4" creationId="{E1A9C22E-A1F5-7629-CAC9-24BF6BAFAFAF}"/>
          </ac:picMkLst>
        </pc:picChg>
      </pc:sldChg>
      <pc:sldChg chg="delSp add del mod">
        <pc:chgData name="Emilie Proteau" userId="136e8f52-e1e2-47bf-ab8a-8676cb6d8f54" providerId="ADAL" clId="{89F107E8-D07F-44F8-A7B4-159B88A22325}" dt="2022-12-21T17:24:24.788" v="229" actId="47"/>
        <pc:sldMkLst>
          <pc:docMk/>
          <pc:sldMk cId="312589054" sldId="2260"/>
        </pc:sldMkLst>
        <pc:picChg chg="del">
          <ac:chgData name="Emilie Proteau" userId="136e8f52-e1e2-47bf-ab8a-8676cb6d8f54" providerId="ADAL" clId="{89F107E8-D07F-44F8-A7B4-159B88A22325}" dt="2022-12-21T17:24:16.742" v="222" actId="478"/>
          <ac:picMkLst>
            <pc:docMk/>
            <pc:sldMk cId="312589054" sldId="2260"/>
            <ac:picMk id="4" creationId="{7173E843-B330-CE71-2A0A-2E8AC5A479D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21/12/2022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21/12/2022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060148" y="2794624"/>
            <a:ext cx="58090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CAMPAGNE S4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992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13527" y="2794624"/>
            <a:ext cx="2902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Visuel 3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3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6693AB5-61EC-D949-F119-DE281EE9F476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12m2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B37EFFA-4D00-3EA8-9184-1CCCF764E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3F8A609-3CE5-5D25-84CF-1359337C8AD3}"/>
              </a:ext>
            </a:extLst>
          </p:cNvPr>
          <p:cNvSpPr txBox="1"/>
          <p:nvPr/>
        </p:nvSpPr>
        <p:spPr>
          <a:xfrm>
            <a:off x="77118" y="727113"/>
            <a:ext cx="153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VISUEL</a:t>
            </a:r>
          </a:p>
          <a:p>
            <a:r>
              <a:rPr lang="fr-FR" sz="1600" dirty="0">
                <a:solidFill>
                  <a:schemeClr val="bg1"/>
                </a:solidFill>
              </a:rPr>
              <a:t>NECESSITANT UN SHOOT</a:t>
            </a:r>
          </a:p>
        </p:txBody>
      </p:sp>
    </p:spTree>
    <p:extLst>
      <p:ext uri="{BB962C8B-B14F-4D97-AF65-F5344CB8AC3E}">
        <p14:creationId xmlns:p14="http://schemas.microsoft.com/office/powerpoint/2010/main" val="1214758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CDA9733-CA92-5C00-1848-FC101A972BEB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2m2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AA0C669-FA1B-6630-6384-AA85A07F74A8}"/>
              </a:ext>
            </a:extLst>
          </p:cNvPr>
          <p:cNvSpPr txBox="1"/>
          <p:nvPr/>
        </p:nvSpPr>
        <p:spPr>
          <a:xfrm>
            <a:off x="77118" y="727113"/>
            <a:ext cx="153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VISUEL</a:t>
            </a:r>
          </a:p>
          <a:p>
            <a:r>
              <a:rPr lang="fr-FR" sz="1600" dirty="0">
                <a:solidFill>
                  <a:schemeClr val="bg1"/>
                </a:solidFill>
              </a:rPr>
              <a:t>NECESSITANT UN SHOOT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9E43D52-E9B4-27DA-36D0-3094A55F5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03" y="0"/>
            <a:ext cx="4644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86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006974" y="2794624"/>
            <a:ext cx="591540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Récap’ </a:t>
            </a:r>
          </a:p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et mises en situ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83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255EEFC-9096-5126-CE8C-3C51C5B3F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1" y="1879952"/>
            <a:ext cx="3798275" cy="2799988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D6246C5-AD9B-69B6-4E26-3668FFB42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414" y="382510"/>
            <a:ext cx="3678901" cy="281598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EBBA468-7A7C-4821-9A40-2E5287A867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803" y="3775709"/>
            <a:ext cx="3678901" cy="281598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BBA453C8-FBFF-7B27-C92D-8D9E0CCB4A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864" y="3775709"/>
            <a:ext cx="3678901" cy="2815988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B8D2CCD2-7E7E-4EEC-CBF3-D2C549695097}"/>
              </a:ext>
            </a:extLst>
          </p:cNvPr>
          <p:cNvSpPr txBox="1"/>
          <p:nvPr/>
        </p:nvSpPr>
        <p:spPr>
          <a:xfrm>
            <a:off x="242371" y="1498298"/>
            <a:ext cx="3798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CREPES PPNP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78EDA0BE-46E0-B049-0C4B-B6F70B3C0F25}"/>
              </a:ext>
            </a:extLst>
          </p:cNvPr>
          <p:cNvSpPr txBox="1"/>
          <p:nvPr/>
        </p:nvSpPr>
        <p:spPr>
          <a:xfrm>
            <a:off x="6464329" y="10561"/>
            <a:ext cx="3798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NUTELLA – Visuel 1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D434A25-5CBA-BBD1-C058-38085C134E07}"/>
              </a:ext>
            </a:extLst>
          </p:cNvPr>
          <p:cNvSpPr txBox="1"/>
          <p:nvPr/>
        </p:nvSpPr>
        <p:spPr>
          <a:xfrm>
            <a:off x="4448820" y="3406377"/>
            <a:ext cx="3798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NUTELLA – Visuel 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D7EDB0C-8768-6504-CFAD-07FFE1B280BB}"/>
              </a:ext>
            </a:extLst>
          </p:cNvPr>
          <p:cNvSpPr txBox="1"/>
          <p:nvPr/>
        </p:nvSpPr>
        <p:spPr>
          <a:xfrm>
            <a:off x="8292001" y="3405198"/>
            <a:ext cx="3798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NUTELLA – Visuel 3</a:t>
            </a:r>
          </a:p>
        </p:txBody>
      </p:sp>
    </p:spTree>
    <p:extLst>
      <p:ext uri="{BB962C8B-B14F-4D97-AF65-F5344CB8AC3E}">
        <p14:creationId xmlns:p14="http://schemas.microsoft.com/office/powerpoint/2010/main" val="1483332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herbe, extérieur, signe&#10;&#10;Description générée automatiquement">
            <a:extLst>
              <a:ext uri="{FF2B5EF4-FFF2-40B4-BE49-F238E27FC236}">
                <a16:creationId xmlns:a16="http://schemas.microsoft.com/office/drawing/2014/main" id="{AB16315C-D724-CDB1-5365-F1D8AF28D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645" y="0"/>
            <a:ext cx="45707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428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iel, extérieur, signe&#10;&#10;Description générée automatiquement">
            <a:extLst>
              <a:ext uri="{FF2B5EF4-FFF2-40B4-BE49-F238E27FC236}">
                <a16:creationId xmlns:a16="http://schemas.microsoft.com/office/drawing/2014/main" id="{E1A9C22E-A1F5-7629-CAC9-24BF6BAFA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73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iel, extérieur, signe&#10;&#10;Description générée automatiquement">
            <a:extLst>
              <a:ext uri="{FF2B5EF4-FFF2-40B4-BE49-F238E27FC236}">
                <a16:creationId xmlns:a16="http://schemas.microsoft.com/office/drawing/2014/main" id="{3DFC710C-8F73-BFE8-0126-91719BA77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583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iel, extérieur, signe&#10;&#10;Description générée automatiquement">
            <a:extLst>
              <a:ext uri="{FF2B5EF4-FFF2-40B4-BE49-F238E27FC236}">
                <a16:creationId xmlns:a16="http://schemas.microsoft.com/office/drawing/2014/main" id="{15228C89-63ED-3FBF-1331-02CDDDF8B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4" y="0"/>
            <a:ext cx="97007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68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271461" y="2794624"/>
            <a:ext cx="53864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CREPES PPNP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93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6693AB5-61EC-D949-F119-DE281EE9F476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12m2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173E843-B330-CE71-2A0A-2E8AC5A47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260" y="11743"/>
            <a:ext cx="9303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650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147482" y="2794624"/>
            <a:ext cx="963436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OFFRE GAMME NUTELLA</a:t>
            </a:r>
          </a:p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Visuel 1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767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6693AB5-61EC-D949-F119-DE281EE9F476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12m2</a:t>
            </a:r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F79FD2FC-6843-B2CB-9509-A168B9EE5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68CAC3E9-9D05-C6C3-D600-79BD2B652011}"/>
              </a:ext>
            </a:extLst>
          </p:cNvPr>
          <p:cNvSpPr txBox="1"/>
          <p:nvPr/>
        </p:nvSpPr>
        <p:spPr>
          <a:xfrm>
            <a:off x="77118" y="727113"/>
            <a:ext cx="15391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VISUEL</a:t>
            </a:r>
          </a:p>
          <a:p>
            <a:r>
              <a:rPr lang="fr-FR" sz="1600" dirty="0">
                <a:solidFill>
                  <a:schemeClr val="bg1"/>
                </a:solidFill>
              </a:rPr>
              <a:t>NECESSITANT UN SHOOT</a:t>
            </a:r>
          </a:p>
          <a:p>
            <a:r>
              <a:rPr lang="fr-FR" sz="1600" dirty="0">
                <a:solidFill>
                  <a:schemeClr val="bg1"/>
                </a:solidFill>
              </a:rPr>
              <a:t>OU</a:t>
            </a:r>
          </a:p>
          <a:p>
            <a:r>
              <a:rPr lang="fr-FR" sz="1600" dirty="0">
                <a:solidFill>
                  <a:schemeClr val="bg1"/>
                </a:solidFill>
              </a:rPr>
              <a:t>Photomontage</a:t>
            </a:r>
          </a:p>
          <a:p>
            <a:r>
              <a:rPr lang="fr-FR" sz="1600" dirty="0">
                <a:solidFill>
                  <a:schemeClr val="bg1"/>
                </a:solidFill>
              </a:rPr>
              <a:t>avec plusieurs visuels en achat d’art</a:t>
            </a:r>
          </a:p>
        </p:txBody>
      </p:sp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CDA9733-CA92-5C00-1848-FC101A972BEB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2m2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E6FB640-07C3-7A5D-076C-3CC903C86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03" y="0"/>
            <a:ext cx="4644993" cy="685800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AB56509-54B1-531F-05A2-11F3C0C1657F}"/>
              </a:ext>
            </a:extLst>
          </p:cNvPr>
          <p:cNvSpPr txBox="1"/>
          <p:nvPr/>
        </p:nvSpPr>
        <p:spPr>
          <a:xfrm>
            <a:off x="77118" y="727113"/>
            <a:ext cx="15391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VISUEL</a:t>
            </a:r>
          </a:p>
          <a:p>
            <a:r>
              <a:rPr lang="fr-FR" sz="1600" dirty="0">
                <a:solidFill>
                  <a:schemeClr val="bg1"/>
                </a:solidFill>
              </a:rPr>
              <a:t>NECESSITANT UN SHOOT</a:t>
            </a:r>
          </a:p>
          <a:p>
            <a:r>
              <a:rPr lang="fr-FR" sz="1600" dirty="0">
                <a:solidFill>
                  <a:schemeClr val="bg1"/>
                </a:solidFill>
              </a:rPr>
              <a:t>OU</a:t>
            </a:r>
          </a:p>
          <a:p>
            <a:r>
              <a:rPr lang="fr-FR" sz="1600" dirty="0">
                <a:solidFill>
                  <a:schemeClr val="bg1"/>
                </a:solidFill>
              </a:rPr>
              <a:t>Photomontage</a:t>
            </a:r>
          </a:p>
          <a:p>
            <a:r>
              <a:rPr lang="fr-FR" sz="1600" dirty="0">
                <a:solidFill>
                  <a:schemeClr val="bg1"/>
                </a:solidFill>
              </a:rPr>
              <a:t>avec plusieurs visuels en achat d’art</a:t>
            </a:r>
          </a:p>
        </p:txBody>
      </p:sp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13527" y="2794624"/>
            <a:ext cx="2902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dirty="0">
                <a:latin typeface="Avenir Next LT Pro" panose="020B0504020202020204" pitchFamily="34" charset="0"/>
              </a:rPr>
              <a:t>Visuel 2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80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6693AB5-61EC-D949-F119-DE281EE9F476}"/>
              </a:ext>
            </a:extLst>
          </p:cNvPr>
          <p:cNvSpPr txBox="1">
            <a:spLocks/>
          </p:cNvSpPr>
          <p:nvPr/>
        </p:nvSpPr>
        <p:spPr bwMode="auto">
          <a:xfrm>
            <a:off x="236392" y="92457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12m2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1470C10-7362-6905-E618-C9E930D7DC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565A4EB-68B9-A0E1-9C06-B841AE3F5147}"/>
              </a:ext>
            </a:extLst>
          </p:cNvPr>
          <p:cNvSpPr txBox="1"/>
          <p:nvPr/>
        </p:nvSpPr>
        <p:spPr>
          <a:xfrm>
            <a:off x="77118" y="727113"/>
            <a:ext cx="153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VISUEL</a:t>
            </a:r>
          </a:p>
          <a:p>
            <a:r>
              <a:rPr lang="fr-FR" sz="1600" dirty="0">
                <a:solidFill>
                  <a:schemeClr val="bg1"/>
                </a:solidFill>
              </a:rPr>
              <a:t>NECESSITANT UN SHOOT</a:t>
            </a:r>
          </a:p>
        </p:txBody>
      </p:sp>
    </p:spTree>
    <p:extLst>
      <p:ext uri="{BB962C8B-B14F-4D97-AF65-F5344CB8AC3E}">
        <p14:creationId xmlns:p14="http://schemas.microsoft.com/office/powerpoint/2010/main" val="3339879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CDA9733-CA92-5C00-1848-FC101A972BEB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2m2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AFB8B8E-0E3F-6432-CDD3-0E6122768D6B}"/>
              </a:ext>
            </a:extLst>
          </p:cNvPr>
          <p:cNvSpPr txBox="1"/>
          <p:nvPr/>
        </p:nvSpPr>
        <p:spPr>
          <a:xfrm>
            <a:off x="77118" y="727113"/>
            <a:ext cx="153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</a:rPr>
              <a:t>VISUEL</a:t>
            </a:r>
          </a:p>
          <a:p>
            <a:r>
              <a:rPr lang="fr-FR" sz="1600" dirty="0">
                <a:solidFill>
                  <a:schemeClr val="bg1"/>
                </a:solidFill>
              </a:rPr>
              <a:t>NECESSITANT UN SHOOT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DF1D03B-A200-6FD9-31E7-C6289A016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03" y="0"/>
            <a:ext cx="4644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68621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Grand écran</PresentationFormat>
  <Paragraphs>37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3" baseType="lpstr">
      <vt:lpstr>Arial</vt:lpstr>
      <vt:lpstr>Calibri</vt:lpstr>
      <vt:lpstr>Avenir Next LT Pro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644</cp:revision>
  <cp:lastPrinted>2022-07-05T07:32:58Z</cp:lastPrinted>
  <dcterms:created xsi:type="dcterms:W3CDTF">2018-09-12T14:44:28Z</dcterms:created>
  <dcterms:modified xsi:type="dcterms:W3CDTF">2022-12-21T17:53:20Z</dcterms:modified>
</cp:coreProperties>
</file>