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053" r:id="rId2"/>
    <p:sldId id="2249" r:id="rId3"/>
    <p:sldId id="2188" r:id="rId4"/>
    <p:sldId id="2282" r:id="rId5"/>
    <p:sldId id="2283" r:id="rId6"/>
    <p:sldId id="2284" r:id="rId7"/>
    <p:sldId id="2285" r:id="rId8"/>
    <p:sldId id="2286" r:id="rId9"/>
    <p:sldId id="2287" r:id="rId10"/>
    <p:sldId id="2288" r:id="rId11"/>
  </p:sldIdLst>
  <p:sldSz cx="12192000" cy="6858000"/>
  <p:notesSz cx="9906000" cy="14335125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Helvetica" panose="020B0604020202020204" pitchFamily="34" charset="0"/>
      <p:regular r:id="rId21"/>
      <p:bold r:id="rId22"/>
      <p:italic r:id="rId23"/>
      <p:boldItalic r:id="rId2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9E976F-5F2A-45E4-A666-30434C58817C}" v="20" dt="2023-02-14T14:20:31.8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07/03/2023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07/03/2023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supermarchesmatch.fr/fr/page/10223/le-gou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supermarchesmatch.fr/fr/page/10042/la-cave-a-vi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91568" y="2794624"/>
            <a:ext cx="53461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LNB x 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07.03.23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5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535A1FA-46AA-1D3D-3D63-2555266C6F7C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3233921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Exemple de bon d’achat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 décliner en 2 versions :</a:t>
            </a:r>
          </a:p>
          <a:p>
            <a:pPr marL="285750" indent="-285750" algn="l">
              <a:buFontTx/>
              <a:buChar char="-"/>
            </a:pP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Bon d’achat de 5€</a:t>
            </a:r>
          </a:p>
          <a:p>
            <a:pPr marL="285750" indent="-285750" algn="l">
              <a:buFontTx/>
              <a:buChar char="-"/>
            </a:pP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Bon d’achat de 8€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DD7172B1-AD3B-E0A9-93E1-E699B4E30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585" y="1035585"/>
            <a:ext cx="4786829" cy="478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23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038110" y="2794624"/>
            <a:ext cx="7853112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latin typeface="Avenir Next LT Pro" panose="020B0504020202020204" pitchFamily="34" charset="0"/>
              </a:rPr>
              <a:t>JEU DIGITAL</a:t>
            </a:r>
          </a:p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CHASSE AUX OEUFS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Pâques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96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5884932-42FF-A109-17CC-A23D170F97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5AE4878A-2A69-66C5-AE51-AD143D42F7EE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E-mail lancement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du jeu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7F7C5A4-6E71-3856-E86D-3C61BF8FB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2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FB787C4-E220-02F9-D908-37F182FD04FC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10438953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Bandeau gagnant 1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Dans la page « Goût » des engagements de MATCH :</a:t>
            </a:r>
          </a:p>
          <a:p>
            <a:pPr algn="l"/>
            <a:r>
              <a:rPr lang="fr-FR" sz="18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https://www.supermarchesmatch.fr/fr/page/10223/le-gout</a:t>
            </a:r>
            <a:endParaRPr lang="fr-FR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61C48B8-CA3A-0277-3352-7934B34F1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0018"/>
            <a:ext cx="12192000" cy="217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64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C595986-85EC-5A1E-9D25-4291B91ED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274" y="0"/>
            <a:ext cx="9469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54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3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E5520020-E5F8-10A2-EAC1-9562B7965206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10438953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Formulaire pour avoir son bon d’achat de 5€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Et le 2</a:t>
            </a:r>
            <a:r>
              <a:rPr lang="fr-FR" sz="1800" baseline="30000" dirty="0">
                <a:solidFill>
                  <a:schemeClr val="bg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ème</a:t>
            </a:r>
            <a:r>
              <a:rPr lang="fr-FR" sz="1800" dirty="0">
                <a:solidFill>
                  <a:schemeClr val="bg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indice pour obtenir un bon d’achat 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supplémentaire de 3€</a:t>
            </a:r>
            <a:endParaRPr lang="fr-FR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45ABFAEC-B9A3-F48F-E6F2-27717B6A2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918" y="1699549"/>
            <a:ext cx="8688164" cy="397245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D24B5DB-F8DB-6AF3-7C1C-B38B2FB74EE0}"/>
              </a:ext>
            </a:extLst>
          </p:cNvPr>
          <p:cNvSpPr txBox="1"/>
          <p:nvPr/>
        </p:nvSpPr>
        <p:spPr>
          <a:xfrm>
            <a:off x="7458419" y="5871990"/>
            <a:ext cx="4241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Question technique : est-ce que nous pouvons avoir un second CTA « Je joue » ?</a:t>
            </a:r>
          </a:p>
        </p:txBody>
      </p:sp>
    </p:spTree>
    <p:extLst>
      <p:ext uri="{BB962C8B-B14F-4D97-AF65-F5344CB8AC3E}">
        <p14:creationId xmlns:p14="http://schemas.microsoft.com/office/powerpoint/2010/main" val="207712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4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D7F2D27-3CAB-0002-3FB6-B875ED317AF9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10438953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Bandeau gagnant 2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Dans la page « Cave à vins » :</a:t>
            </a:r>
          </a:p>
          <a:p>
            <a:pPr algn="l"/>
            <a:r>
              <a:rPr lang="fr-FR" sz="1800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https://www.supermarchesmatch.fr/fr/page/10042/la-cave-a-vin</a:t>
            </a:r>
            <a:endParaRPr lang="fr-FR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679B915-A0A4-BCB4-DE9E-C08DF40C8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0018"/>
            <a:ext cx="12192000" cy="217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78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159E09-CB15-11E1-E913-9BDCD777F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30" y="0"/>
            <a:ext cx="94429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94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9C19E4-5559-837E-869F-FD419C6A9343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ETAPE 5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535A1FA-46AA-1D3D-3D63-2555266C6F7C}"/>
              </a:ext>
            </a:extLst>
          </p:cNvPr>
          <p:cNvSpPr txBox="1">
            <a:spLocks/>
          </p:cNvSpPr>
          <p:nvPr/>
        </p:nvSpPr>
        <p:spPr bwMode="auto">
          <a:xfrm>
            <a:off x="236392" y="868317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E-mail de récompense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 décliner en 2 versions :</a:t>
            </a:r>
          </a:p>
          <a:p>
            <a:pPr marL="285750" indent="-285750" algn="l">
              <a:buFontTx/>
              <a:buChar char="-"/>
            </a:pP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Bon d’achat de 5€</a:t>
            </a:r>
          </a:p>
          <a:p>
            <a:pPr marL="285750" indent="-285750" algn="l">
              <a:buFontTx/>
              <a:buChar char="-"/>
            </a:pP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Bon d’achat de 8€</a:t>
            </a:r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D40CDE74-4D8A-8D10-5C84-6D3E95B84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6480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Grand écran</PresentationFormat>
  <Paragraphs>34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Calibri</vt:lpstr>
      <vt:lpstr>Avenir Next LT Pro</vt:lpstr>
      <vt:lpstr>Helvetica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658</cp:revision>
  <cp:lastPrinted>2022-07-05T07:32:58Z</cp:lastPrinted>
  <dcterms:created xsi:type="dcterms:W3CDTF">2018-09-12T14:44:28Z</dcterms:created>
  <dcterms:modified xsi:type="dcterms:W3CDTF">2023-03-07T11:07:36Z</dcterms:modified>
</cp:coreProperties>
</file>