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0"/>
  </p:notesMasterIdLst>
  <p:sldIdLst>
    <p:sldId id="2053" r:id="rId2"/>
    <p:sldId id="2189" r:id="rId3"/>
    <p:sldId id="2228" r:id="rId4"/>
    <p:sldId id="2229" r:id="rId5"/>
    <p:sldId id="2230" r:id="rId6"/>
    <p:sldId id="2231" r:id="rId7"/>
    <p:sldId id="2232" r:id="rId8"/>
    <p:sldId id="2233" r:id="rId9"/>
  </p:sldIdLst>
  <p:sldSz cx="12192000" cy="6858000"/>
  <p:notesSz cx="9906000" cy="14335125"/>
  <p:embeddedFontLst>
    <p:embeddedFont>
      <p:font typeface="Avenir Next LT Pro" panose="020B0504020202020204" pitchFamily="34" charset="0"/>
      <p:regular r:id="rId11"/>
      <p:bold r:id="rId12"/>
      <p:italic r:id="rId13"/>
      <p:bold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Helvetica" panose="020B0604020202020204" pitchFamily="34" charset="0"/>
      <p:regular r:id="rId19"/>
      <p:bold r:id="rId20"/>
      <p:italic r:id="rId21"/>
      <p:boldItalic r:id="rId2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6A1701-887D-4402-9984-B9DF46B0E42E}" v="24" dt="2022-12-13T09:10:29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06/01/2023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705318" y="2794624"/>
            <a:ext cx="251863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12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06.01.23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Easy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+ arrière-plan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 photomontage</a:t>
            </a:r>
          </a:p>
        </p:txBody>
      </p:sp>
      <p:pic>
        <p:nvPicPr>
          <p:cNvPr id="1026" name="Image 2">
            <a:extLst>
              <a:ext uri="{FF2B5EF4-FFF2-40B4-BE49-F238E27FC236}">
                <a16:creationId xmlns:a16="http://schemas.microsoft.com/office/drawing/2014/main" id="{AD165DBE-9DE9-8824-4808-DEBB87E02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2" y="1976341"/>
            <a:ext cx="188595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ECC57B3-665A-A5C7-3B96-EDFFA6F39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3022" y="1976"/>
            <a:ext cx="43145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DCF7128-EB42-D28F-A2D6-73F1A651D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90" y="-326"/>
            <a:ext cx="6081310" cy="687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42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236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shoot,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la pièce de viande crue :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un grand morceaux et des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petits morceaux découpés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un couteau peu présent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6818336-C053-AFEB-FD1F-6B3C3B068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072" y="8585"/>
            <a:ext cx="4265203" cy="684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2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14C15F0-44B5-F444-68DE-8468711D8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758" y="17500"/>
            <a:ext cx="6015208" cy="686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30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234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shoot,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la pièce de viande crue :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un grand morceaux et des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petits morceaux découpés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un couteau peu présent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9E8DFAC-0655-8006-D53A-A583BD69E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8471"/>
            <a:ext cx="4296578" cy="682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38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A4D842D-B319-78B0-CB79-F03AC1468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3" y="10339"/>
            <a:ext cx="6037243" cy="685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31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D50D88B-93E3-7994-702F-392C457A4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334" y="957479"/>
            <a:ext cx="3109820" cy="494304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7395FA-EB3C-7153-4052-65A182644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917" y="925417"/>
            <a:ext cx="3098049" cy="497510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67B0C8-43C8-EFCD-71A9-7BEBAF3F1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1765" y="925417"/>
            <a:ext cx="3129991" cy="497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2894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Grand écran</PresentationFormat>
  <Paragraphs>31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Helvetica</vt:lpstr>
      <vt:lpstr>Avenir Next LT Pro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649</cp:revision>
  <cp:lastPrinted>2022-07-05T07:32:58Z</cp:lastPrinted>
  <dcterms:created xsi:type="dcterms:W3CDTF">2018-09-12T14:44:28Z</dcterms:created>
  <dcterms:modified xsi:type="dcterms:W3CDTF">2023-01-06T15:24:18Z</dcterms:modified>
</cp:coreProperties>
</file>