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6"/>
  </p:notesMasterIdLst>
  <p:sldIdLst>
    <p:sldId id="2053" r:id="rId2"/>
    <p:sldId id="2197" r:id="rId3"/>
    <p:sldId id="2188" r:id="rId4"/>
    <p:sldId id="2268" r:id="rId5"/>
    <p:sldId id="2255" r:id="rId6"/>
    <p:sldId id="2280" r:id="rId7"/>
    <p:sldId id="2281" r:id="rId8"/>
    <p:sldId id="2282" r:id="rId9"/>
    <p:sldId id="2283" r:id="rId10"/>
    <p:sldId id="2270" r:id="rId11"/>
    <p:sldId id="2271" r:id="rId12"/>
    <p:sldId id="2273" r:id="rId13"/>
    <p:sldId id="2274" r:id="rId14"/>
    <p:sldId id="2275" r:id="rId15"/>
    <p:sldId id="2277" r:id="rId16"/>
    <p:sldId id="2278" r:id="rId17"/>
    <p:sldId id="2289" r:id="rId18"/>
    <p:sldId id="2279" r:id="rId19"/>
    <p:sldId id="2276" r:id="rId20"/>
    <p:sldId id="2284" r:id="rId21"/>
    <p:sldId id="2285" r:id="rId22"/>
    <p:sldId id="2286" r:id="rId23"/>
    <p:sldId id="2287" r:id="rId24"/>
    <p:sldId id="2288" r:id="rId25"/>
  </p:sldIdLst>
  <p:sldSz cx="12192000" cy="6858000"/>
  <p:notesSz cx="9906000" cy="14335125"/>
  <p:embeddedFontLst>
    <p:embeddedFont>
      <p:font typeface="Avenir Next LT Pro" panose="020B0504020202020204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286756-1596-4D01-B233-C77EB9AD057A}" v="113" dt="2023-01-24T08:31:06.3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102" d="100"/>
          <a:sy n="102" d="100"/>
        </p:scale>
        <p:origin x="10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Tuduri" userId="edc773aa-4903-456e-96ea-bec4f437440a" providerId="ADAL" clId="{01286756-1596-4D01-B233-C77EB9AD057A}"/>
    <pc:docChg chg="undo custSel addSld delSld modSld sldOrd">
      <pc:chgData name="Céline Tuduri" userId="edc773aa-4903-456e-96ea-bec4f437440a" providerId="ADAL" clId="{01286756-1596-4D01-B233-C77EB9AD057A}" dt="2023-01-24T08:31:32.139" v="1300" actId="20577"/>
      <pc:docMkLst>
        <pc:docMk/>
      </pc:docMkLst>
      <pc:sldChg chg="modSp mod">
        <pc:chgData name="Céline Tuduri" userId="edc773aa-4903-456e-96ea-bec4f437440a" providerId="ADAL" clId="{01286756-1596-4D01-B233-C77EB9AD057A}" dt="2023-01-24T08:22:48.592" v="98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01286756-1596-4D01-B233-C77EB9AD057A}" dt="2023-01-24T08:22:48.592" v="98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01286756-1596-4D01-B233-C77EB9AD057A}" dt="2023-01-20T13:48:52.175" v="815" actId="20577"/>
        <pc:sldMkLst>
          <pc:docMk/>
          <pc:sldMk cId="1631379012" sldId="2188"/>
        </pc:sldMkLst>
        <pc:spChg chg="add mod">
          <ac:chgData name="Céline Tuduri" userId="edc773aa-4903-456e-96ea-bec4f437440a" providerId="ADAL" clId="{01286756-1596-4D01-B233-C77EB9AD057A}" dt="2023-01-20T13:48:52.175" v="815" actId="20577"/>
          <ac:spMkLst>
            <pc:docMk/>
            <pc:sldMk cId="1631379012" sldId="2188"/>
            <ac:spMk id="8" creationId="{FC4C9C22-F4B7-1F29-DBEC-26839C3FC244}"/>
          </ac:spMkLst>
        </pc:spChg>
        <pc:spChg chg="mod">
          <ac:chgData name="Céline Tuduri" userId="edc773aa-4903-456e-96ea-bec4f437440a" providerId="ADAL" clId="{01286756-1596-4D01-B233-C77EB9AD057A}" dt="2023-01-10T13:20:57.878" v="302" actId="20577"/>
          <ac:spMkLst>
            <pc:docMk/>
            <pc:sldMk cId="1631379012" sldId="2188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3" creationId="{98E56B7F-2D4D-A056-2659-7719F1862A0E}"/>
          </ac:picMkLst>
        </pc:picChg>
        <pc:picChg chg="add del mod">
          <ac:chgData name="Céline Tuduri" userId="edc773aa-4903-456e-96ea-bec4f437440a" providerId="ADAL" clId="{01286756-1596-4D01-B233-C77EB9AD057A}" dt="2023-01-20T13:27:28.247" v="713" actId="21"/>
          <ac:picMkLst>
            <pc:docMk/>
            <pc:sldMk cId="1631379012" sldId="2188"/>
            <ac:picMk id="3" creationId="{E0A7BDA5-63C1-6A5F-4D17-9AA17FE24E1F}"/>
          </ac:picMkLst>
        </pc:picChg>
        <pc:picChg chg="add del mod">
          <ac:chgData name="Céline Tuduri" userId="edc773aa-4903-456e-96ea-bec4f437440a" providerId="ADAL" clId="{01286756-1596-4D01-B233-C77EB9AD057A}" dt="2023-01-20T13:27:29.291" v="714" actId="478"/>
          <ac:picMkLst>
            <pc:docMk/>
            <pc:sldMk cId="1631379012" sldId="2188"/>
            <ac:picMk id="4" creationId="{B602F515-DE52-9224-7CD3-C1002FA8F440}"/>
          </ac:picMkLst>
        </pc:picChg>
        <pc:picChg chg="add mod">
          <ac:chgData name="Céline Tuduri" userId="edc773aa-4903-456e-96ea-bec4f437440a" providerId="ADAL" clId="{01286756-1596-4D01-B233-C77EB9AD057A}" dt="2023-01-20T13:48:40.228" v="805" actId="1076"/>
          <ac:picMkLst>
            <pc:docMk/>
            <pc:sldMk cId="1631379012" sldId="2188"/>
            <ac:picMk id="5" creationId="{3A802C42-401D-43E8-2386-7C40017881EB}"/>
          </ac:picMkLst>
        </pc:picChg>
        <pc:picChg chg="add del mod">
          <ac:chgData name="Céline Tuduri" userId="edc773aa-4903-456e-96ea-bec4f437440a" providerId="ADAL" clId="{01286756-1596-4D01-B233-C77EB9AD057A}" dt="2023-01-20T13:48:37.263" v="804" actId="478"/>
          <ac:picMkLst>
            <pc:docMk/>
            <pc:sldMk cId="1631379012" sldId="2188"/>
            <ac:picMk id="7" creationId="{239C74E2-B400-0035-4D41-9C7B0777F4F2}"/>
          </ac:picMkLst>
        </pc:picChg>
        <pc:picChg chg="add del">
          <ac:chgData name="Céline Tuduri" userId="edc773aa-4903-456e-96ea-bec4f437440a" providerId="ADAL" clId="{01286756-1596-4D01-B233-C77EB9AD057A}" dt="2023-01-10T13:13:48.682" v="188" actId="478"/>
          <ac:picMkLst>
            <pc:docMk/>
            <pc:sldMk cId="1631379012" sldId="2188"/>
            <ac:picMk id="10" creationId="{E5C7F01A-3992-BE71-4B91-7757D0D7E012}"/>
          </ac:picMkLst>
        </pc:pic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12" creationId="{1E3CA5EA-C5AF-0B23-6C92-C9169F971B44}"/>
          </ac:picMkLst>
        </pc:picChg>
        <pc:picChg chg="add del mod">
          <ac:chgData name="Céline Tuduri" userId="edc773aa-4903-456e-96ea-bec4f437440a" providerId="ADAL" clId="{01286756-1596-4D01-B233-C77EB9AD057A}" dt="2023-01-10T13:13:59.536" v="193" actId="21"/>
          <ac:picMkLst>
            <pc:docMk/>
            <pc:sldMk cId="1631379012" sldId="2188"/>
            <ac:picMk id="13" creationId="{2DDE2196-A93F-8850-D94B-7DF1AB88F55F}"/>
          </ac:picMkLst>
        </pc:picChg>
        <pc:picChg chg="add del mod">
          <ac:chgData name="Céline Tuduri" userId="edc773aa-4903-456e-96ea-bec4f437440a" providerId="ADAL" clId="{01286756-1596-4D01-B233-C77EB9AD057A}" dt="2023-01-10T13:14:19.166" v="196"/>
          <ac:picMkLst>
            <pc:docMk/>
            <pc:sldMk cId="1631379012" sldId="2188"/>
            <ac:picMk id="14" creationId="{D12977B7-FBB8-FEF7-2860-2FC587AB49B7}"/>
          </ac:picMkLst>
        </pc:picChg>
        <pc:picChg chg="add del mod">
          <ac:chgData name="Céline Tuduri" userId="edc773aa-4903-456e-96ea-bec4f437440a" providerId="ADAL" clId="{01286756-1596-4D01-B233-C77EB9AD057A}" dt="2023-01-10T13:15:06.520" v="220" actId="21"/>
          <ac:picMkLst>
            <pc:docMk/>
            <pc:sldMk cId="1631379012" sldId="2188"/>
            <ac:picMk id="15" creationId="{40FA2DA1-9070-A472-6ED4-E46371565EBE}"/>
          </ac:picMkLst>
        </pc:pic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869141137" sldId="2189"/>
        </pc:sldMkLst>
      </pc:sldChg>
      <pc:sldChg chg="modSp mod ord">
        <pc:chgData name="Céline Tuduri" userId="edc773aa-4903-456e-96ea-bec4f437440a" providerId="ADAL" clId="{01286756-1596-4D01-B233-C77EB9AD057A}" dt="2023-01-10T13:07:51.872" v="129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01286756-1596-4D01-B233-C77EB9AD057A}" dt="2023-01-10T13:07:51.872" v="129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2357710770" sldId="2251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4000712314" sldId="2252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104199693" sldId="2253"/>
        </pc:sldMkLst>
      </pc:sldChg>
      <pc:sldChg chg="addSp delSp modSp del mod">
        <pc:chgData name="Céline Tuduri" userId="edc773aa-4903-456e-96ea-bec4f437440a" providerId="ADAL" clId="{01286756-1596-4D01-B233-C77EB9AD057A}" dt="2023-01-20T13:27:57.410" v="716" actId="47"/>
        <pc:sldMkLst>
          <pc:docMk/>
          <pc:sldMk cId="3091868821" sldId="2254"/>
        </pc:sldMkLst>
        <pc:spChg chg="mod">
          <ac:chgData name="Céline Tuduri" userId="edc773aa-4903-456e-96ea-bec4f437440a" providerId="ADAL" clId="{01286756-1596-4D01-B233-C77EB9AD057A}" dt="2023-01-10T13:21:03.362" v="312" actId="20577"/>
          <ac:spMkLst>
            <pc:docMk/>
            <pc:sldMk cId="3091868821" sldId="225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0T13:14:21.560" v="198"/>
          <ac:picMkLst>
            <pc:docMk/>
            <pc:sldMk cId="3091868821" sldId="2254"/>
            <ac:picMk id="2" creationId="{7B33E294-AEB4-F23D-AAC9-76B77F84B42E}"/>
          </ac:picMkLst>
        </pc:picChg>
        <pc:picChg chg="add del mod">
          <ac:chgData name="Céline Tuduri" userId="edc773aa-4903-456e-96ea-bec4f437440a" providerId="ADAL" clId="{01286756-1596-4D01-B233-C77EB9AD057A}" dt="2023-01-10T13:14:58.199" v="216" actId="21"/>
          <ac:picMkLst>
            <pc:docMk/>
            <pc:sldMk cId="3091868821" sldId="2254"/>
            <ac:picMk id="4" creationId="{EF3432CA-7C85-8507-23CB-CC83E099CA8A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5" creationId="{9493ACD0-F5F6-CF55-C5AF-F5926F44B277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7" creationId="{6C6C640A-B2BB-90F2-6A69-A6346E80CA17}"/>
          </ac:picMkLst>
        </pc:picChg>
        <pc:picChg chg="add mod">
          <ac:chgData name="Céline Tuduri" userId="edc773aa-4903-456e-96ea-bec4f437440a" providerId="ADAL" clId="{01286756-1596-4D01-B233-C77EB9AD057A}" dt="2023-01-10T13:15:08.112" v="221"/>
          <ac:picMkLst>
            <pc:docMk/>
            <pc:sldMk cId="3091868821" sldId="2254"/>
            <ac:picMk id="8" creationId="{46461486-5005-BE5D-106B-8A8F66FA0B99}"/>
          </ac:picMkLst>
        </pc:picChg>
        <pc:picChg chg="add del mod">
          <ac:chgData name="Céline Tuduri" userId="edc773aa-4903-456e-96ea-bec4f437440a" providerId="ADAL" clId="{01286756-1596-4D01-B233-C77EB9AD057A}" dt="2023-01-10T13:17:43.286" v="236" actId="21"/>
          <ac:picMkLst>
            <pc:docMk/>
            <pc:sldMk cId="3091868821" sldId="2254"/>
            <ac:picMk id="10" creationId="{95E92193-5128-877A-B74D-B941A8737DD6}"/>
          </ac:picMkLst>
        </pc:picChg>
        <pc:picChg chg="add del mod">
          <ac:chgData name="Céline Tuduri" userId="edc773aa-4903-456e-96ea-bec4f437440a" providerId="ADAL" clId="{01286756-1596-4D01-B233-C77EB9AD057A}" dt="2023-01-10T13:19:07.633" v="277" actId="21"/>
          <ac:picMkLst>
            <pc:docMk/>
            <pc:sldMk cId="3091868821" sldId="2254"/>
            <ac:picMk id="12" creationId="{40313C6F-89DA-6AFD-B856-3AF5962AEBF2}"/>
          </ac:picMkLst>
        </pc:picChg>
      </pc:sldChg>
      <pc:sldChg chg="addSp delSp modSp mod">
        <pc:chgData name="Céline Tuduri" userId="edc773aa-4903-456e-96ea-bec4f437440a" providerId="ADAL" clId="{01286756-1596-4D01-B233-C77EB9AD057A}" dt="2023-01-20T14:28:02.273" v="972" actId="13926"/>
        <pc:sldMkLst>
          <pc:docMk/>
          <pc:sldMk cId="3646241223" sldId="2255"/>
        </pc:sldMkLst>
        <pc:spChg chg="add mod">
          <ac:chgData name="Céline Tuduri" userId="edc773aa-4903-456e-96ea-bec4f437440a" providerId="ADAL" clId="{01286756-1596-4D01-B233-C77EB9AD057A}" dt="2023-01-20T14:28:02.273" v="972" actId="13926"/>
          <ac:spMkLst>
            <pc:docMk/>
            <pc:sldMk cId="3646241223" sldId="2255"/>
            <ac:spMk id="7" creationId="{3BEF1FF5-FD98-5B02-E478-E428F62E23F2}"/>
          </ac:spMkLst>
        </pc:spChg>
        <pc:spChg chg="mod">
          <ac:chgData name="Céline Tuduri" userId="edc773aa-4903-456e-96ea-bec4f437440a" providerId="ADAL" clId="{01286756-1596-4D01-B233-C77EB9AD057A}" dt="2023-01-20T13:28:19.502" v="727" actId="20577"/>
          <ac:spMkLst>
            <pc:docMk/>
            <pc:sldMk cId="3646241223" sldId="225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17:45.414" v="237" actId="478"/>
          <ac:picMkLst>
            <pc:docMk/>
            <pc:sldMk cId="3646241223" sldId="2255"/>
            <ac:picMk id="3" creationId="{217D130A-728E-C842-732F-D584E6A991D3}"/>
          </ac:picMkLst>
        </pc:picChg>
        <pc:picChg chg="add del mod">
          <ac:chgData name="Céline Tuduri" userId="edc773aa-4903-456e-96ea-bec4f437440a" providerId="ADAL" clId="{01286756-1596-4D01-B233-C77EB9AD057A}" dt="2023-01-20T13:28:05.431" v="720" actId="21"/>
          <ac:picMkLst>
            <pc:docMk/>
            <pc:sldMk cId="3646241223" sldId="2255"/>
            <ac:picMk id="3" creationId="{9E1B1A48-0FAD-82F0-D3D9-9129B1386A7B}"/>
          </ac:picMkLst>
        </pc:picChg>
        <pc:picChg chg="add del mod">
          <ac:chgData name="Céline Tuduri" userId="edc773aa-4903-456e-96ea-bec4f437440a" providerId="ADAL" clId="{01286756-1596-4D01-B233-C77EB9AD057A}" dt="2023-01-10T13:17:37.483" v="232" actId="21"/>
          <ac:picMkLst>
            <pc:docMk/>
            <pc:sldMk cId="3646241223" sldId="2255"/>
            <ac:picMk id="4" creationId="{96F0A9D9-9B7B-B1A0-DB23-124170AFAC2B}"/>
          </ac:picMkLst>
        </pc:picChg>
        <pc:picChg chg="add mod">
          <ac:chgData name="Céline Tuduri" userId="edc773aa-4903-456e-96ea-bec4f437440a" providerId="ADAL" clId="{01286756-1596-4D01-B233-C77EB9AD057A}" dt="2023-01-20T13:28:11.977" v="724" actId="1076"/>
          <ac:picMkLst>
            <pc:docMk/>
            <pc:sldMk cId="3646241223" sldId="2255"/>
            <ac:picMk id="4" creationId="{AA4C24BF-32CB-D7C4-C7CF-3864510D15DE}"/>
          </ac:picMkLst>
        </pc:picChg>
        <pc:picChg chg="add del mod">
          <ac:chgData name="Céline Tuduri" userId="edc773aa-4903-456e-96ea-bec4f437440a" providerId="ADAL" clId="{01286756-1596-4D01-B233-C77EB9AD057A}" dt="2023-01-20T13:28:06.571" v="721" actId="478"/>
          <ac:picMkLst>
            <pc:docMk/>
            <pc:sldMk cId="3646241223" sldId="2255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18:52.881" v="272" actId="478"/>
          <ac:picMkLst>
            <pc:docMk/>
            <pc:sldMk cId="3646241223" sldId="2255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20T13:28:07.993" v="723" actId="478"/>
          <ac:picMkLst>
            <pc:docMk/>
            <pc:sldMk cId="3646241223" sldId="2255"/>
            <ac:picMk id="8" creationId="{59BDB79B-F835-460A-438F-3FB3CE3423F9}"/>
          </ac:picMkLst>
        </pc:picChg>
        <pc:picChg chg="add del mod">
          <ac:chgData name="Céline Tuduri" userId="edc773aa-4903-456e-96ea-bec4f437440a" providerId="ADAL" clId="{01286756-1596-4D01-B233-C77EB9AD057A}" dt="2023-01-10T13:20:25.356" v="286" actId="21"/>
          <ac:picMkLst>
            <pc:docMk/>
            <pc:sldMk cId="3646241223" sldId="2255"/>
            <ac:picMk id="10" creationId="{35BF9D60-12D7-77EE-3B81-F4E856BEFED9}"/>
          </ac:picMkLst>
        </pc:picChg>
      </pc:sldChg>
      <pc:sldChg chg="del">
        <pc:chgData name="Céline Tuduri" userId="edc773aa-4903-456e-96ea-bec4f437440a" providerId="ADAL" clId="{01286756-1596-4D01-B233-C77EB9AD057A}" dt="2023-01-10T13:18:16.233" v="265" actId="47"/>
        <pc:sldMkLst>
          <pc:docMk/>
          <pc:sldMk cId="2765584907" sldId="2256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146072236" sldId="2257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2123496230" sldId="2258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800481472" sldId="2259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871898725" sldId="2260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1817754193" sldId="2261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756092094" sldId="2262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8112965" sldId="2263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514475446" sldId="2264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007150" sldId="2265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3765418728" sldId="2266"/>
        </pc:sldMkLst>
      </pc:sldChg>
      <pc:sldChg chg="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4209519274" sldId="2267"/>
        </pc:sldMkLst>
        <pc:spChg chg="mod">
          <ac:chgData name="Céline Tuduri" userId="edc773aa-4903-456e-96ea-bec4f437440a" providerId="ADAL" clId="{01286756-1596-4D01-B233-C77EB9AD057A}" dt="2023-01-10T13:07:00.678" v="120" actId="20577"/>
          <ac:spMkLst>
            <pc:docMk/>
            <pc:sldMk cId="4209519274" sldId="2267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01286756-1596-4D01-B233-C77EB9AD057A}" dt="2023-01-10T13:16:33.887" v="224" actId="20577"/>
        <pc:sldMkLst>
          <pc:docMk/>
          <pc:sldMk cId="413612979" sldId="2268"/>
        </pc:sldMkLst>
        <pc:spChg chg="mod">
          <ac:chgData name="Céline Tuduri" userId="edc773aa-4903-456e-96ea-bec4f437440a" providerId="ADAL" clId="{01286756-1596-4D01-B233-C77EB9AD057A}" dt="2023-01-10T13:16:33.887" v="224" actId="20577"/>
          <ac:spMkLst>
            <pc:docMk/>
            <pc:sldMk cId="413612979" sldId="2268"/>
            <ac:spMk id="2" creationId="{B5E74F8C-9CD7-4587-9768-7AE7DB90BE58}"/>
          </ac:spMkLst>
        </pc:spChg>
      </pc:sldChg>
      <pc:sldChg chg="addSp delSp modSp add del mod">
        <pc:chgData name="Céline Tuduri" userId="edc773aa-4903-456e-96ea-bec4f437440a" providerId="ADAL" clId="{01286756-1596-4D01-B233-C77EB9AD057A}" dt="2023-01-20T13:47:33.604" v="764" actId="47"/>
        <pc:sldMkLst>
          <pc:docMk/>
          <pc:sldMk cId="2023687434" sldId="2269"/>
        </pc:sldMkLst>
        <pc:spChg chg="mod">
          <ac:chgData name="Céline Tuduri" userId="edc773aa-4903-456e-96ea-bec4f437440a" providerId="ADAL" clId="{01286756-1596-4D01-B233-C77EB9AD057A}" dt="2023-01-10T13:21:14.106" v="334" actId="20577"/>
          <ac:spMkLst>
            <pc:docMk/>
            <pc:sldMk cId="2023687434" sldId="2269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10T13:18:24.409" v="269" actId="21"/>
          <ac:picMkLst>
            <pc:docMk/>
            <pc:sldMk cId="2023687434" sldId="2269"/>
            <ac:picMk id="3" creationId="{1B7B76B5-3CB2-A1C5-A997-369B58749CA9}"/>
          </ac:picMkLst>
        </pc:picChg>
        <pc:picChg chg="add mod">
          <ac:chgData name="Céline Tuduri" userId="edc773aa-4903-456e-96ea-bec4f437440a" providerId="ADAL" clId="{01286756-1596-4D01-B233-C77EB9AD057A}" dt="2023-01-10T13:18:25.553" v="271"/>
          <ac:picMkLst>
            <pc:docMk/>
            <pc:sldMk cId="2023687434" sldId="2269"/>
            <ac:picMk id="4" creationId="{D12CD6C6-C9AA-A8D4-3722-1747FB1B5590}"/>
          </ac:picMkLst>
        </pc:picChg>
        <pc:picChg chg="del">
          <ac:chgData name="Céline Tuduri" userId="edc773aa-4903-456e-96ea-bec4f437440a" providerId="ADAL" clId="{01286756-1596-4D01-B233-C77EB9AD057A}" dt="2023-01-10T13:18:25.315" v="270" actId="478"/>
          <ac:picMkLst>
            <pc:docMk/>
            <pc:sldMk cId="2023687434" sldId="2269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20:11.078" v="279" actId="478"/>
          <ac:picMkLst>
            <pc:docMk/>
            <pc:sldMk cId="2023687434" sldId="2269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10T13:20:17.345" v="282" actId="21"/>
          <ac:picMkLst>
            <pc:docMk/>
            <pc:sldMk cId="2023687434" sldId="2269"/>
            <ac:picMk id="10" creationId="{77BBE629-CA31-8558-5C41-561E20B60F35}"/>
          </ac:picMkLst>
        </pc:picChg>
        <pc:picChg chg="add mod">
          <ac:chgData name="Céline Tuduri" userId="edc773aa-4903-456e-96ea-bec4f437440a" providerId="ADAL" clId="{01286756-1596-4D01-B233-C77EB9AD057A}" dt="2023-01-10T13:20:26.741" v="287"/>
          <ac:picMkLst>
            <pc:docMk/>
            <pc:sldMk cId="2023687434" sldId="2269"/>
            <ac:picMk id="11" creationId="{4E7E4104-96DE-7C35-C145-3681392A8AE1}"/>
          </ac:picMkLst>
        </pc:picChg>
      </pc:sldChg>
      <pc:sldChg chg="modSp add mod">
        <pc:chgData name="Céline Tuduri" userId="edc773aa-4903-456e-96ea-bec4f437440a" providerId="ADAL" clId="{01286756-1596-4D01-B233-C77EB9AD057A}" dt="2023-01-10T13:20:47.408" v="293" actId="20577"/>
        <pc:sldMkLst>
          <pc:docMk/>
          <pc:sldMk cId="979260794" sldId="2270"/>
        </pc:sldMkLst>
        <pc:spChg chg="mod">
          <ac:chgData name="Céline Tuduri" userId="edc773aa-4903-456e-96ea-bec4f437440a" providerId="ADAL" clId="{01286756-1596-4D01-B233-C77EB9AD057A}" dt="2023-01-10T13:20:47.408" v="293" actId="20577"/>
          <ac:spMkLst>
            <pc:docMk/>
            <pc:sldMk cId="979260794" sldId="2270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4T08:25:01.184" v="1034" actId="1076"/>
        <pc:sldMkLst>
          <pc:docMk/>
          <pc:sldMk cId="1098693454" sldId="2271"/>
        </pc:sldMkLst>
        <pc:spChg chg="mod">
          <ac:chgData name="Céline Tuduri" userId="edc773aa-4903-456e-96ea-bec4f437440a" providerId="ADAL" clId="{01286756-1596-4D01-B233-C77EB9AD057A}" dt="2023-01-20T13:47:53.447" v="778" actId="20577"/>
          <ac:spMkLst>
            <pc:docMk/>
            <pc:sldMk cId="1098693454" sldId="2271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2" creationId="{07413EF6-25B8-9430-84E4-0D3D40DA173E}"/>
          </ac:picMkLst>
        </pc:picChg>
        <pc:picChg chg="add mod">
          <ac:chgData name="Céline Tuduri" userId="edc773aa-4903-456e-96ea-bec4f437440a" providerId="ADAL" clId="{01286756-1596-4D01-B233-C77EB9AD057A}" dt="2023-01-24T08:24:42.245" v="1028" actId="1076"/>
          <ac:picMkLst>
            <pc:docMk/>
            <pc:sldMk cId="1098693454" sldId="2271"/>
            <ac:picMk id="2" creationId="{58E64741-7D41-9E3E-46E9-9E13A4B7837C}"/>
          </ac:picMkLst>
        </pc:picChg>
        <pc:picChg chg="add mod">
          <ac:chgData name="Céline Tuduri" userId="edc773aa-4903-456e-96ea-bec4f437440a" providerId="ADAL" clId="{01286756-1596-4D01-B233-C77EB9AD057A}" dt="2023-01-24T08:24:49.963" v="1030" actId="1076"/>
          <ac:picMkLst>
            <pc:docMk/>
            <pc:sldMk cId="1098693454" sldId="2271"/>
            <ac:picMk id="3" creationId="{1155E9B4-773B-40A6-9B27-BE432BA06BFF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3" creationId="{9EC8A0FA-2456-9327-A23E-B6D66B8184E5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24T08:24:49.963" v="1030" actId="1076"/>
          <ac:picMkLst>
            <pc:docMk/>
            <pc:sldMk cId="1098693454" sldId="2271"/>
            <ac:picMk id="4" creationId="{D673D168-45E7-996A-4CBC-9E5813153F03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5" creationId="{876CAF79-E538-FF52-5F03-F103A6FB2C68}"/>
          </ac:picMkLst>
        </pc:picChg>
        <pc:picChg chg="add mod">
          <ac:chgData name="Céline Tuduri" userId="edc773aa-4903-456e-96ea-bec4f437440a" providerId="ADAL" clId="{01286756-1596-4D01-B233-C77EB9AD057A}" dt="2023-01-24T08:25:01.184" v="1034" actId="1076"/>
          <ac:picMkLst>
            <pc:docMk/>
            <pc:sldMk cId="1098693454" sldId="2271"/>
            <ac:picMk id="5" creationId="{93998A40-FE03-67BF-610C-3089C2E18AE9}"/>
          </ac:picMkLst>
        </pc:picChg>
        <pc:picChg chg="add mod">
          <ac:chgData name="Céline Tuduri" userId="edc773aa-4903-456e-96ea-bec4f437440a" providerId="ADAL" clId="{01286756-1596-4D01-B233-C77EB9AD057A}" dt="2023-01-24T08:24:57.643" v="1033" actId="1076"/>
          <ac:picMkLst>
            <pc:docMk/>
            <pc:sldMk cId="1098693454" sldId="2271"/>
            <ac:picMk id="7" creationId="{8259129C-01DD-E8B6-6DF6-B0D4D7487603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7" creationId="{944DA710-A47C-2E77-820B-98E087C63D7E}"/>
          </ac:picMkLst>
        </pc:picChg>
        <pc:picChg chg="add mod">
          <ac:chgData name="Céline Tuduri" userId="edc773aa-4903-456e-96ea-bec4f437440a" providerId="ADAL" clId="{01286756-1596-4D01-B233-C77EB9AD057A}" dt="2023-01-24T08:24:56.197" v="1032" actId="1076"/>
          <ac:picMkLst>
            <pc:docMk/>
            <pc:sldMk cId="1098693454" sldId="2271"/>
            <ac:picMk id="8" creationId="{4026529B-DD97-8E8A-E557-8A737C5AA535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8" creationId="{6E4A3EE3-86D4-9AAE-A29C-48C025ECCEB1}"/>
          </ac:picMkLst>
        </pc:picChg>
        <pc:picChg chg="add del mod">
          <ac:chgData name="Céline Tuduri" userId="edc773aa-4903-456e-96ea-bec4f437440a" providerId="ADAL" clId="{01286756-1596-4D01-B233-C77EB9AD057A}" dt="2023-01-10T14:05:55.808" v="397" actId="21"/>
          <ac:picMkLst>
            <pc:docMk/>
            <pc:sldMk cId="1098693454" sldId="2271"/>
            <ac:picMk id="10" creationId="{396165C5-A8F4-1004-EB25-94166823BB39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1" creationId="{4E7E4104-96DE-7C35-C145-3681392A8AE1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2" creationId="{17052B58-EB20-3E3B-57D6-8FB1E6698B5C}"/>
          </ac:picMkLst>
        </pc:picChg>
      </pc:sldChg>
      <pc:sldChg chg="delSp 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321884070" sldId="2272"/>
        </pc:sldMkLst>
        <pc:spChg chg="mod">
          <ac:chgData name="Céline Tuduri" userId="edc773aa-4903-456e-96ea-bec4f437440a" providerId="ADAL" clId="{01286756-1596-4D01-B233-C77EB9AD057A}" dt="2023-01-10T16:12:11.147" v="430" actId="20577"/>
          <ac:spMkLst>
            <pc:docMk/>
            <pc:sldMk cId="321884070" sldId="2272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4" creationId="{B602F515-DE52-9224-7CD3-C1002FA8F440}"/>
          </ac:picMkLst>
        </pc:pic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7" creationId="{239C74E2-B400-0035-4D41-9C7B0777F4F2}"/>
          </ac:picMkLst>
        </pc:picChg>
      </pc:sldChg>
      <pc:sldChg chg="modSp add mod ord">
        <pc:chgData name="Céline Tuduri" userId="edc773aa-4903-456e-96ea-bec4f437440a" providerId="ADAL" clId="{01286756-1596-4D01-B233-C77EB9AD057A}" dt="2023-01-19T09:19:59.345" v="444" actId="20577"/>
        <pc:sldMkLst>
          <pc:docMk/>
          <pc:sldMk cId="2663963487" sldId="2273"/>
        </pc:sldMkLst>
        <pc:spChg chg="mod">
          <ac:chgData name="Céline Tuduri" userId="edc773aa-4903-456e-96ea-bec4f437440a" providerId="ADAL" clId="{01286756-1596-4D01-B233-C77EB9AD057A}" dt="2023-01-19T09:19:59.345" v="444" actId="20577"/>
          <ac:spMkLst>
            <pc:docMk/>
            <pc:sldMk cId="2663963487" sldId="2273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19T09:22:00.733" v="469" actId="20577"/>
        <pc:sldMkLst>
          <pc:docMk/>
          <pc:sldMk cId="3251008146" sldId="2274"/>
        </pc:sldMkLst>
        <pc:spChg chg="mod">
          <ac:chgData name="Céline Tuduri" userId="edc773aa-4903-456e-96ea-bec4f437440a" providerId="ADAL" clId="{01286756-1596-4D01-B233-C77EB9AD057A}" dt="2023-01-19T09:22:00.733" v="469" actId="20577"/>
          <ac:spMkLst>
            <pc:docMk/>
            <pc:sldMk cId="3251008146" sldId="227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1:52.868" v="459" actId="27614"/>
          <ac:picMkLst>
            <pc:docMk/>
            <pc:sldMk cId="3251008146" sldId="2274"/>
            <ac:picMk id="3" creationId="{5DF56F4E-0C48-90A3-D697-3BDA12429A75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19T09:21:53.765" v="461" actId="1076"/>
          <ac:picMkLst>
            <pc:docMk/>
            <pc:sldMk cId="3251008146" sldId="2274"/>
            <ac:picMk id="7" creationId="{073C66F0-6092-03F0-F001-6015EEB1C411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11" creationId="{4E7E4104-96DE-7C35-C145-3681392A8AE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2:19.146" v="493" actId="962"/>
        <pc:sldMkLst>
          <pc:docMk/>
          <pc:sldMk cId="1891813926" sldId="2275"/>
        </pc:sldMkLst>
        <pc:spChg chg="mod">
          <ac:chgData name="Céline Tuduri" userId="edc773aa-4903-456e-96ea-bec4f437440a" providerId="ADAL" clId="{01286756-1596-4D01-B233-C77EB9AD057A}" dt="2023-01-19T09:22:14.330" v="490" actId="20577"/>
          <ac:spMkLst>
            <pc:docMk/>
            <pc:sldMk cId="1891813926" sldId="227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3" creationId="{5DF56F4E-0C48-90A3-D697-3BDA12429A75}"/>
          </ac:picMkLst>
        </pc:picChg>
        <pc:picChg chg="add mod">
          <ac:chgData name="Céline Tuduri" userId="edc773aa-4903-456e-96ea-bec4f437440a" providerId="ADAL" clId="{01286756-1596-4D01-B233-C77EB9AD057A}" dt="2023-01-19T09:22:19.146" v="493" actId="962"/>
          <ac:picMkLst>
            <pc:docMk/>
            <pc:sldMk cId="1891813926" sldId="2275"/>
            <ac:picMk id="4" creationId="{3637ED34-F434-8B77-7A61-C3C0C6AA45DA}"/>
          </ac:picMkLst>
        </pc:pic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7" creationId="{073C66F0-6092-03F0-F001-6015EEB1C41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3:03.407" v="641" actId="1038"/>
        <pc:sldMkLst>
          <pc:docMk/>
          <pc:sldMk cId="4004527262" sldId="2276"/>
        </pc:sldMkLst>
        <pc:spChg chg="mod">
          <ac:chgData name="Céline Tuduri" userId="edc773aa-4903-456e-96ea-bec4f437440a" providerId="ADAL" clId="{01286756-1596-4D01-B233-C77EB9AD057A}" dt="2023-01-19T09:22:56.393" v="600" actId="20577"/>
          <ac:spMkLst>
            <pc:docMk/>
            <pc:sldMk cId="4004527262" sldId="2276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3:00.427" v="622" actId="1038"/>
          <ac:picMkLst>
            <pc:docMk/>
            <pc:sldMk cId="4004527262" sldId="2276"/>
            <ac:picMk id="3" creationId="{BA20F64A-6F5B-4680-9ACE-4FBE28B934E2}"/>
          </ac:picMkLst>
        </pc:picChg>
        <pc:picChg chg="del">
          <ac:chgData name="Céline Tuduri" userId="edc773aa-4903-456e-96ea-bec4f437440a" providerId="ADAL" clId="{01286756-1596-4D01-B233-C77EB9AD057A}" dt="2023-01-19T09:22:41.221" v="508" actId="478"/>
          <ac:picMkLst>
            <pc:docMk/>
            <pc:sldMk cId="4004527262" sldId="2276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3:03.407" v="641" actId="1038"/>
          <ac:picMkLst>
            <pc:docMk/>
            <pc:sldMk cId="4004527262" sldId="2276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7:58.305" v="672" actId="1076"/>
        <pc:sldMkLst>
          <pc:docMk/>
          <pc:sldMk cId="1661748739" sldId="2277"/>
        </pc:sldMkLst>
        <pc:spChg chg="mod">
          <ac:chgData name="Céline Tuduri" userId="edc773aa-4903-456e-96ea-bec4f437440a" providerId="ADAL" clId="{01286756-1596-4D01-B233-C77EB9AD057A}" dt="2023-01-19T09:26:14.536" v="665" actId="20577"/>
          <ac:spMkLst>
            <pc:docMk/>
            <pc:sldMk cId="1661748739" sldId="2277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7:58.305" v="672" actId="1076"/>
          <ac:picMkLst>
            <pc:docMk/>
            <pc:sldMk cId="1661748739" sldId="2277"/>
            <ac:picMk id="3" creationId="{AC48C6C3-94F0-239B-2832-F1A48E85598C}"/>
          </ac:picMkLst>
        </pc:picChg>
        <pc:picChg chg="del">
          <ac:chgData name="Céline Tuduri" userId="edc773aa-4903-456e-96ea-bec4f437440a" providerId="ADAL" clId="{01286756-1596-4D01-B233-C77EB9AD057A}" dt="2023-01-19T09:26:09.676" v="643" actId="478"/>
          <ac:picMkLst>
            <pc:docMk/>
            <pc:sldMk cId="1661748739" sldId="2277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6:25.894" v="671" actId="1076"/>
          <ac:picMkLst>
            <pc:docMk/>
            <pc:sldMk cId="1661748739" sldId="2277"/>
            <ac:picMk id="7" creationId="{B7B3FA78-0A0B-DC81-F6DC-43D81520CA0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31:32.139" v="1300" actId="20577"/>
        <pc:sldMkLst>
          <pc:docMk/>
          <pc:sldMk cId="931696796" sldId="2278"/>
        </pc:sldMkLst>
        <pc:spChg chg="mod">
          <ac:chgData name="Céline Tuduri" userId="edc773aa-4903-456e-96ea-bec4f437440a" providerId="ADAL" clId="{01286756-1596-4D01-B233-C77EB9AD057A}" dt="2023-01-24T08:31:32.139" v="1300" actId="20577"/>
          <ac:spMkLst>
            <pc:docMk/>
            <pc:sldMk cId="931696796" sldId="227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24T08:31:28.131" v="1291" actId="1076"/>
          <ac:picMkLst>
            <pc:docMk/>
            <pc:sldMk cId="931696796" sldId="2278"/>
            <ac:picMk id="3" creationId="{A873DD18-B90D-585C-FEC8-87004E3D8415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3" creationId="{AC48C6C3-94F0-239B-2832-F1A48E85598C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4" creationId="{30E6A88C-7B7A-7820-90D9-817B756BC66B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7" creationId="{B7B3FA78-0A0B-DC81-F6DC-43D81520CA06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8" creationId="{0050C890-E0F6-28E3-4910-630AE3D7FFF9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11" creationId="{BFC013A2-6C36-C300-81D2-B48DD977B1A5}"/>
          </ac:picMkLst>
        </pc:picChg>
      </pc:sldChg>
      <pc:sldChg chg="modSp add mod">
        <pc:chgData name="Céline Tuduri" userId="edc773aa-4903-456e-96ea-bec4f437440a" providerId="ADAL" clId="{01286756-1596-4D01-B233-C77EB9AD057A}" dt="2023-01-20T13:48:26.204" v="803" actId="20577"/>
        <pc:sldMkLst>
          <pc:docMk/>
          <pc:sldMk cId="4091014062" sldId="2279"/>
        </pc:sldMkLst>
        <pc:spChg chg="mod">
          <ac:chgData name="Céline Tuduri" userId="edc773aa-4903-456e-96ea-bec4f437440a" providerId="ADAL" clId="{01286756-1596-4D01-B233-C77EB9AD057A}" dt="2023-01-20T13:48:26.204" v="803" actId="20577"/>
          <ac:spMkLst>
            <pc:docMk/>
            <pc:sldMk cId="4091014062" sldId="2279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0T14:27:55.526" v="971" actId="20577"/>
        <pc:sldMkLst>
          <pc:docMk/>
          <pc:sldMk cId="3417519364" sldId="2280"/>
        </pc:sldMkLst>
        <pc:spChg chg="mod">
          <ac:chgData name="Céline Tuduri" userId="edc773aa-4903-456e-96ea-bec4f437440a" providerId="ADAL" clId="{01286756-1596-4D01-B233-C77EB9AD057A}" dt="2023-01-20T14:27:55.526" v="971" actId="20577"/>
          <ac:spMkLst>
            <pc:docMk/>
            <pc:sldMk cId="3417519364" sldId="228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01286756-1596-4D01-B233-C77EB9AD057A}" dt="2023-01-20T13:49:20.312" v="820" actId="21"/>
          <ac:picMkLst>
            <pc:docMk/>
            <pc:sldMk cId="3417519364" sldId="2280"/>
            <ac:picMk id="3" creationId="{7EDC43BF-837F-69CB-4C0B-E49267DB8662}"/>
          </ac:picMkLst>
        </pc:picChg>
        <pc:picChg chg="del">
          <ac:chgData name="Céline Tuduri" userId="edc773aa-4903-456e-96ea-bec4f437440a" providerId="ADAL" clId="{01286756-1596-4D01-B233-C77EB9AD057A}" dt="2023-01-20T13:49:21.382" v="821" actId="478"/>
          <ac:picMkLst>
            <pc:docMk/>
            <pc:sldMk cId="3417519364" sldId="2280"/>
            <ac:picMk id="4" creationId="{AA4C24BF-32CB-D7C4-C7CF-3864510D15DE}"/>
          </ac:picMkLst>
        </pc:picChg>
        <pc:picChg chg="add mod">
          <ac:chgData name="Céline Tuduri" userId="edc773aa-4903-456e-96ea-bec4f437440a" providerId="ADAL" clId="{01286756-1596-4D01-B233-C77EB9AD057A}" dt="2023-01-20T13:49:21.727" v="822"/>
          <ac:picMkLst>
            <pc:docMk/>
            <pc:sldMk cId="3417519364" sldId="2280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3:49:49.147" v="830" actId="21"/>
          <ac:picMkLst>
            <pc:docMk/>
            <pc:sldMk cId="3417519364" sldId="2280"/>
            <ac:picMk id="8" creationId="{645912A7-4327-271E-94B8-E0A70FCBE27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08.831" v="978" actId="20577"/>
        <pc:sldMkLst>
          <pc:docMk/>
          <pc:sldMk cId="476154117" sldId="2281"/>
        </pc:sldMkLst>
        <pc:spChg chg="del">
          <ac:chgData name="Céline Tuduri" userId="edc773aa-4903-456e-96ea-bec4f437440a" providerId="ADAL" clId="{01286756-1596-4D01-B233-C77EB9AD057A}" dt="2023-01-20T14:17:34.306" v="906" actId="478"/>
          <ac:spMkLst>
            <pc:docMk/>
            <pc:sldMk cId="476154117" sldId="2281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4:28:08.831" v="978" actId="20577"/>
          <ac:spMkLst>
            <pc:docMk/>
            <pc:sldMk cId="476154117" sldId="2281"/>
            <ac:spMk id="10" creationId="{AD8C67BA-81DA-EA28-A481-0B64C6E3DD8A}"/>
          </ac:spMkLst>
        </pc:spChg>
        <pc:picChg chg="add del">
          <ac:chgData name="Céline Tuduri" userId="edc773aa-4903-456e-96ea-bec4f437440a" providerId="ADAL" clId="{01286756-1596-4D01-B233-C77EB9AD057A}" dt="2023-01-20T13:49:41.317" v="826" actId="21"/>
          <ac:picMkLst>
            <pc:docMk/>
            <pc:sldMk cId="476154117" sldId="2281"/>
            <ac:picMk id="3" creationId="{48190C31-F05C-D430-8238-327B42E3F039}"/>
          </ac:picMkLst>
        </pc:picChg>
        <pc:picChg chg="add mod">
          <ac:chgData name="Céline Tuduri" userId="edc773aa-4903-456e-96ea-bec4f437440a" providerId="ADAL" clId="{01286756-1596-4D01-B233-C77EB9AD057A}" dt="2023-01-20T13:49:50.352" v="831"/>
          <ac:picMkLst>
            <pc:docMk/>
            <pc:sldMk cId="476154117" sldId="2281"/>
            <ac:picMk id="4" creationId="{3CA26211-DB4A-F79A-6736-5840D6741194}"/>
          </ac:picMkLst>
        </pc:picChg>
        <pc:picChg chg="del">
          <ac:chgData name="Céline Tuduri" userId="edc773aa-4903-456e-96ea-bec4f437440a" providerId="ADAL" clId="{01286756-1596-4D01-B233-C77EB9AD057A}" dt="2023-01-20T13:49:25.392" v="824" actId="478"/>
          <ac:picMkLst>
            <pc:docMk/>
            <pc:sldMk cId="476154117" sldId="2281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4:11:36.447" v="839" actId="21"/>
          <ac:picMkLst>
            <pc:docMk/>
            <pc:sldMk cId="476154117" sldId="2281"/>
            <ac:picMk id="8" creationId="{810D8AD4-78F8-F9A1-531C-FB3B6BA17AEC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12.702" v="979" actId="13926"/>
        <pc:sldMkLst>
          <pc:docMk/>
          <pc:sldMk cId="4067664852" sldId="2282"/>
        </pc:sldMkLst>
        <pc:spChg chg="del">
          <ac:chgData name="Céline Tuduri" userId="edc773aa-4903-456e-96ea-bec4f437440a" providerId="ADAL" clId="{01286756-1596-4D01-B233-C77EB9AD057A}" dt="2023-01-20T14:17:06.985" v="887" actId="478"/>
          <ac:spMkLst>
            <pc:docMk/>
            <pc:sldMk cId="4067664852" sldId="2282"/>
            <ac:spMk id="7" creationId="{3BEF1FF5-FD98-5B02-E478-E428F62E23F2}"/>
          </ac:spMkLst>
        </pc:spChg>
        <pc:spChg chg="add del mod">
          <ac:chgData name="Céline Tuduri" userId="edc773aa-4903-456e-96ea-bec4f437440a" providerId="ADAL" clId="{01286756-1596-4D01-B233-C77EB9AD057A}" dt="2023-01-20T14:17:05.623" v="886"/>
          <ac:spMkLst>
            <pc:docMk/>
            <pc:sldMk cId="4067664852" sldId="2282"/>
            <ac:spMk id="8" creationId="{1EC9C946-5040-DF6B-818E-97760D65F4FA}"/>
          </ac:spMkLst>
        </pc:spChg>
        <pc:spChg chg="add mod">
          <ac:chgData name="Céline Tuduri" userId="edc773aa-4903-456e-96ea-bec4f437440a" providerId="ADAL" clId="{01286756-1596-4D01-B233-C77EB9AD057A}" dt="2023-01-20T14:28:12.702" v="979" actId="13926"/>
          <ac:spMkLst>
            <pc:docMk/>
            <pc:sldMk cId="4067664852" sldId="2282"/>
            <ac:spMk id="10" creationId="{005821CD-283A-2DFF-7EED-D294FA550D50}"/>
          </ac:spMkLst>
        </pc:spChg>
        <pc:picChg chg="add del">
          <ac:chgData name="Céline Tuduri" userId="edc773aa-4903-456e-96ea-bec4f437440a" providerId="ADAL" clId="{01286756-1596-4D01-B233-C77EB9AD057A}" dt="2023-01-20T14:11:30.465" v="835" actId="21"/>
          <ac:picMkLst>
            <pc:docMk/>
            <pc:sldMk cId="4067664852" sldId="2282"/>
            <ac:picMk id="3" creationId="{C3B163D2-F8D0-488B-7980-5AE201FD54BB}"/>
          </ac:picMkLst>
        </pc:picChg>
        <pc:picChg chg="del">
          <ac:chgData name="Céline Tuduri" userId="edc773aa-4903-456e-96ea-bec4f437440a" providerId="ADAL" clId="{01286756-1596-4D01-B233-C77EB9AD057A}" dt="2023-01-20T13:49:56.099" v="833" actId="478"/>
          <ac:picMkLst>
            <pc:docMk/>
            <pc:sldMk cId="4067664852" sldId="2282"/>
            <ac:picMk id="4" creationId="{3CA26211-DB4A-F79A-6736-5840D6741194}"/>
          </ac:picMkLst>
        </pc:picChg>
        <pc:picChg chg="add mod">
          <ac:chgData name="Céline Tuduri" userId="edc773aa-4903-456e-96ea-bec4f437440a" providerId="ADAL" clId="{01286756-1596-4D01-B233-C77EB9AD057A}" dt="2023-01-20T14:11:37.467" v="840"/>
          <ac:picMkLst>
            <pc:docMk/>
            <pc:sldMk cId="4067664852" sldId="2282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5:53:34.680" v="986" actId="20577"/>
        <pc:sldMkLst>
          <pc:docMk/>
          <pc:sldMk cId="707116526" sldId="2283"/>
        </pc:sldMkLst>
        <pc:spChg chg="del">
          <ac:chgData name="Céline Tuduri" userId="edc773aa-4903-456e-96ea-bec4f437440a" providerId="ADAL" clId="{01286756-1596-4D01-B233-C77EB9AD057A}" dt="2023-01-20T14:17:38.852" v="908" actId="478"/>
          <ac:spMkLst>
            <pc:docMk/>
            <pc:sldMk cId="707116526" sldId="2283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5:53:34.680" v="986" actId="20577"/>
          <ac:spMkLst>
            <pc:docMk/>
            <pc:sldMk cId="707116526" sldId="2283"/>
            <ac:spMk id="8" creationId="{A6CBAA3D-0E03-0B40-E355-9C278956BE58}"/>
          </ac:spMkLst>
        </pc:spChg>
        <pc:picChg chg="add del mod">
          <ac:chgData name="Céline Tuduri" userId="edc773aa-4903-456e-96ea-bec4f437440a" providerId="ADAL" clId="{01286756-1596-4D01-B233-C77EB9AD057A}" dt="2023-01-20T14:11:58.406" v="845" actId="21"/>
          <ac:picMkLst>
            <pc:docMk/>
            <pc:sldMk cId="707116526" sldId="2283"/>
            <ac:picMk id="3" creationId="{7741E6C4-D5CD-1E9E-8D1D-B596BD47155B}"/>
          </ac:picMkLst>
        </pc:picChg>
        <pc:picChg chg="add mod">
          <ac:chgData name="Céline Tuduri" userId="edc773aa-4903-456e-96ea-bec4f437440a" providerId="ADAL" clId="{01286756-1596-4D01-B233-C77EB9AD057A}" dt="2023-01-20T14:11:59.966" v="847"/>
          <ac:picMkLst>
            <pc:docMk/>
            <pc:sldMk cId="707116526" sldId="2283"/>
            <ac:picMk id="4" creationId="{BA595392-A717-2703-742E-F93CAFB71B35}"/>
          </ac:picMkLst>
        </pc:picChg>
        <pc:picChg chg="del">
          <ac:chgData name="Céline Tuduri" userId="edc773aa-4903-456e-96ea-bec4f437440a" providerId="ADAL" clId="{01286756-1596-4D01-B233-C77EB9AD057A}" dt="2023-01-20T14:11:59.552" v="846" actId="478"/>
          <ac:picMkLst>
            <pc:docMk/>
            <pc:sldMk cId="707116526" sldId="2283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6:22.420" v="1056"/>
        <pc:sldMkLst>
          <pc:docMk/>
          <pc:sldMk cId="3078571922" sldId="2284"/>
        </pc:sldMkLst>
        <pc:spChg chg="mod">
          <ac:chgData name="Céline Tuduri" userId="edc773aa-4903-456e-96ea-bec4f437440a" providerId="ADAL" clId="{01286756-1596-4D01-B233-C77EB9AD057A}" dt="2023-01-24T08:26:19.109" v="1055" actId="20577"/>
          <ac:spMkLst>
            <pc:docMk/>
            <pc:sldMk cId="3078571922" sldId="2284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24T08:26:15.058" v="1036" actId="478"/>
          <ac:picMkLst>
            <pc:docMk/>
            <pc:sldMk cId="3078571922" sldId="2284"/>
            <ac:picMk id="3" creationId="{BA20F64A-6F5B-4680-9ACE-4FBE28B934E2}"/>
          </ac:picMkLst>
        </pc:picChg>
        <pc:picChg chg="add mod">
          <ac:chgData name="Céline Tuduri" userId="edc773aa-4903-456e-96ea-bec4f437440a" providerId="ADAL" clId="{01286756-1596-4D01-B233-C77EB9AD057A}" dt="2023-01-24T08:26:22.420" v="1056"/>
          <ac:picMkLst>
            <pc:docMk/>
            <pc:sldMk cId="3078571922" sldId="2284"/>
            <ac:picMk id="4" creationId="{68708131-329C-38B7-739D-525FB6FB757E}"/>
          </ac:picMkLst>
        </pc:picChg>
        <pc:picChg chg="del">
          <ac:chgData name="Céline Tuduri" userId="edc773aa-4903-456e-96ea-bec4f437440a" providerId="ADAL" clId="{01286756-1596-4D01-B233-C77EB9AD057A}" dt="2023-01-24T08:26:15.058" v="1036" actId="478"/>
          <ac:picMkLst>
            <pc:docMk/>
            <pc:sldMk cId="3078571922" sldId="2284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7:29.735" v="1104"/>
        <pc:sldMkLst>
          <pc:docMk/>
          <pc:sldMk cId="1123003714" sldId="2285"/>
        </pc:sldMkLst>
        <pc:spChg chg="add mod">
          <ac:chgData name="Céline Tuduri" userId="edc773aa-4903-456e-96ea-bec4f437440a" providerId="ADAL" clId="{01286756-1596-4D01-B233-C77EB9AD057A}" dt="2023-01-24T08:27:13.544" v="1093" actId="1076"/>
          <ac:spMkLst>
            <pc:docMk/>
            <pc:sldMk cId="1123003714" sldId="2285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6:28.846" v="1063" actId="20577"/>
          <ac:spMkLst>
            <pc:docMk/>
            <pc:sldMk cId="1123003714" sldId="2285"/>
            <ac:spMk id="9" creationId="{E26D2BF1-17AE-4896-B50A-81316219994A}"/>
          </ac:spMkLst>
        </pc:spChg>
        <pc:spChg chg="add mod">
          <ac:chgData name="Céline Tuduri" userId="edc773aa-4903-456e-96ea-bec4f437440a" providerId="ADAL" clId="{01286756-1596-4D01-B233-C77EB9AD057A}" dt="2023-01-24T08:27:21.842" v="1102" actId="1076"/>
          <ac:spMkLst>
            <pc:docMk/>
            <pc:sldMk cId="1123003714" sldId="2285"/>
            <ac:spMk id="10" creationId="{0CAD08FB-462D-2A2E-4D66-90BFA6C006AE}"/>
          </ac:spMkLst>
        </pc:spChg>
        <pc:spChg chg="add del mod">
          <ac:chgData name="Céline Tuduri" userId="edc773aa-4903-456e-96ea-bec4f437440a" providerId="ADAL" clId="{01286756-1596-4D01-B233-C77EB9AD057A}" dt="2023-01-24T08:27:29.735" v="1104"/>
          <ac:spMkLst>
            <pc:docMk/>
            <pc:sldMk cId="1123003714" sldId="2285"/>
            <ac:spMk id="11" creationId="{FA9ED4E1-EB39-ACA6-6012-7D326484230F}"/>
          </ac:spMkLst>
        </pc:spChg>
        <pc:picChg chg="add mod">
          <ac:chgData name="Céline Tuduri" userId="edc773aa-4903-456e-96ea-bec4f437440a" providerId="ADAL" clId="{01286756-1596-4D01-B233-C77EB9AD057A}" dt="2023-01-24T08:26:57.427" v="1080" actId="1076"/>
          <ac:picMkLst>
            <pc:docMk/>
            <pc:sldMk cId="1123003714" sldId="2285"/>
            <ac:picMk id="3" creationId="{6FFB56A5-609E-5770-A244-D08E5A1537DB}"/>
          </ac:picMkLst>
        </pc:picChg>
        <pc:picChg chg="del">
          <ac:chgData name="Céline Tuduri" userId="edc773aa-4903-456e-96ea-bec4f437440a" providerId="ADAL" clId="{01286756-1596-4D01-B233-C77EB9AD057A}" dt="2023-01-24T08:26:36.767" v="1064" actId="478"/>
          <ac:picMkLst>
            <pc:docMk/>
            <pc:sldMk cId="1123003714" sldId="2285"/>
            <ac:picMk id="4" creationId="{68708131-329C-38B7-739D-525FB6FB757E}"/>
          </ac:picMkLst>
        </pc:picChg>
        <pc:picChg chg="add mod">
          <ac:chgData name="Céline Tuduri" userId="edc773aa-4903-456e-96ea-bec4f437440a" providerId="ADAL" clId="{01286756-1596-4D01-B233-C77EB9AD057A}" dt="2023-01-24T08:26:58.238" v="1081" actId="1076"/>
          <ac:picMkLst>
            <pc:docMk/>
            <pc:sldMk cId="1123003714" sldId="2285"/>
            <ac:picMk id="7" creationId="{8E83E001-F83D-A610-C050-3294CEF34F9E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8:24.318" v="1180" actId="1035"/>
        <pc:sldMkLst>
          <pc:docMk/>
          <pc:sldMk cId="2372392056" sldId="2286"/>
        </pc:sldMkLst>
        <pc:spChg chg="del">
          <ac:chgData name="Céline Tuduri" userId="edc773aa-4903-456e-96ea-bec4f437440a" providerId="ADAL" clId="{01286756-1596-4D01-B233-C77EB9AD057A}" dt="2023-01-24T08:27:42.400" v="1138" actId="478"/>
          <ac:spMkLst>
            <pc:docMk/>
            <pc:sldMk cId="2372392056" sldId="2286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7:38.255" v="1136" actId="20577"/>
          <ac:spMkLst>
            <pc:docMk/>
            <pc:sldMk cId="2372392056" sldId="2286"/>
            <ac:spMk id="9" creationId="{E26D2BF1-17AE-4896-B50A-81316219994A}"/>
          </ac:spMkLst>
        </pc:spChg>
        <pc:spChg chg="del">
          <ac:chgData name="Céline Tuduri" userId="edc773aa-4903-456e-96ea-bec4f437440a" providerId="ADAL" clId="{01286756-1596-4D01-B233-C77EB9AD057A}" dt="2023-01-24T08:27:43.269" v="1139" actId="478"/>
          <ac:spMkLst>
            <pc:docMk/>
            <pc:sldMk cId="2372392056" sldId="2286"/>
            <ac:spMk id="10" creationId="{0CAD08FB-462D-2A2E-4D66-90BFA6C006AE}"/>
          </ac:spMkLst>
        </pc:spChg>
        <pc:spChg chg="add mod">
          <ac:chgData name="Céline Tuduri" userId="edc773aa-4903-456e-96ea-bec4f437440a" providerId="ADAL" clId="{01286756-1596-4D01-B233-C77EB9AD057A}" dt="2023-01-24T08:28:12.647" v="1158" actId="20577"/>
          <ac:spMkLst>
            <pc:docMk/>
            <pc:sldMk cId="2372392056" sldId="2286"/>
            <ac:spMk id="12" creationId="{2A891FA3-AFF6-DFEC-1230-EEC87A95975D}"/>
          </ac:spMkLst>
        </pc:spChg>
        <pc:spChg chg="add mod">
          <ac:chgData name="Céline Tuduri" userId="edc773aa-4903-456e-96ea-bec4f437440a" providerId="ADAL" clId="{01286756-1596-4D01-B233-C77EB9AD057A}" dt="2023-01-24T08:28:20.183" v="1162" actId="20577"/>
          <ac:spMkLst>
            <pc:docMk/>
            <pc:sldMk cId="2372392056" sldId="2286"/>
            <ac:spMk id="13" creationId="{397125C0-D80F-54CC-FAD1-1F6D88C527CA}"/>
          </ac:spMkLst>
        </pc:spChg>
        <pc:picChg chg="del">
          <ac:chgData name="Céline Tuduri" userId="edc773aa-4903-456e-96ea-bec4f437440a" providerId="ADAL" clId="{01286756-1596-4D01-B233-C77EB9AD057A}" dt="2023-01-24T08:27:41.207" v="1137" actId="478"/>
          <ac:picMkLst>
            <pc:docMk/>
            <pc:sldMk cId="2372392056" sldId="2286"/>
            <ac:picMk id="3" creationId="{6FFB56A5-609E-5770-A244-D08E5A1537DB}"/>
          </ac:picMkLst>
        </pc:picChg>
        <pc:picChg chg="add mod">
          <ac:chgData name="Céline Tuduri" userId="edc773aa-4903-456e-96ea-bec4f437440a" providerId="ADAL" clId="{01286756-1596-4D01-B233-C77EB9AD057A}" dt="2023-01-24T08:28:24.318" v="1180" actId="1035"/>
          <ac:picMkLst>
            <pc:docMk/>
            <pc:sldMk cId="2372392056" sldId="2286"/>
            <ac:picMk id="4" creationId="{3D2FC263-7761-CBBD-2B1C-55BD336C5C47}"/>
          </ac:picMkLst>
        </pc:picChg>
        <pc:picChg chg="del">
          <ac:chgData name="Céline Tuduri" userId="edc773aa-4903-456e-96ea-bec4f437440a" providerId="ADAL" clId="{01286756-1596-4D01-B233-C77EB9AD057A}" dt="2023-01-24T08:27:41.207" v="1137" actId="478"/>
          <ac:picMkLst>
            <pc:docMk/>
            <pc:sldMk cId="2372392056" sldId="2286"/>
            <ac:picMk id="7" creationId="{8E83E001-F83D-A610-C050-3294CEF34F9E}"/>
          </ac:picMkLst>
        </pc:picChg>
        <pc:picChg chg="add mod">
          <ac:chgData name="Céline Tuduri" userId="edc773aa-4903-456e-96ea-bec4f437440a" providerId="ADAL" clId="{01286756-1596-4D01-B233-C77EB9AD057A}" dt="2023-01-24T08:28:22.639" v="1174" actId="1036"/>
          <ac:picMkLst>
            <pc:docMk/>
            <pc:sldMk cId="2372392056" sldId="2286"/>
            <ac:picMk id="11" creationId="{0C0237DF-D411-6F9F-0584-067F586BDDA4}"/>
          </ac:picMkLst>
        </pc:picChg>
      </pc:sldChg>
      <pc:sldChg chg="addSp delSp modSp add mod ord">
        <pc:chgData name="Céline Tuduri" userId="edc773aa-4903-456e-96ea-bec4f437440a" providerId="ADAL" clId="{01286756-1596-4D01-B233-C77EB9AD057A}" dt="2023-01-24T08:28:58.091" v="1204" actId="1076"/>
        <pc:sldMkLst>
          <pc:docMk/>
          <pc:sldMk cId="299987099" sldId="2287"/>
        </pc:sldMkLst>
        <pc:spChg chg="del">
          <ac:chgData name="Céline Tuduri" userId="edc773aa-4903-456e-96ea-bec4f437440a" providerId="ADAL" clId="{01286756-1596-4D01-B233-C77EB9AD057A}" dt="2023-01-24T08:28:35.482" v="1183" actId="478"/>
          <ac:spMkLst>
            <pc:docMk/>
            <pc:sldMk cId="299987099" sldId="2287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8:50.863" v="1201" actId="20577"/>
          <ac:spMkLst>
            <pc:docMk/>
            <pc:sldMk cId="299987099" sldId="2287"/>
            <ac:spMk id="9" creationId="{E26D2BF1-17AE-4896-B50A-81316219994A}"/>
          </ac:spMkLst>
        </pc:spChg>
        <pc:spChg chg="del">
          <ac:chgData name="Céline Tuduri" userId="edc773aa-4903-456e-96ea-bec4f437440a" providerId="ADAL" clId="{01286756-1596-4D01-B233-C77EB9AD057A}" dt="2023-01-24T08:28:36.347" v="1184" actId="478"/>
          <ac:spMkLst>
            <pc:docMk/>
            <pc:sldMk cId="299987099" sldId="2287"/>
            <ac:spMk id="10" creationId="{0CAD08FB-462D-2A2E-4D66-90BFA6C006AE}"/>
          </ac:spMkLst>
        </pc:spChg>
        <pc:picChg chg="del">
          <ac:chgData name="Céline Tuduri" userId="edc773aa-4903-456e-96ea-bec4f437440a" providerId="ADAL" clId="{01286756-1596-4D01-B233-C77EB9AD057A}" dt="2023-01-24T08:28:33.997" v="1182" actId="478"/>
          <ac:picMkLst>
            <pc:docMk/>
            <pc:sldMk cId="299987099" sldId="2287"/>
            <ac:picMk id="3" creationId="{6FFB56A5-609E-5770-A244-D08E5A1537DB}"/>
          </ac:picMkLst>
        </pc:picChg>
        <pc:picChg chg="add mod">
          <ac:chgData name="Céline Tuduri" userId="edc773aa-4903-456e-96ea-bec4f437440a" providerId="ADAL" clId="{01286756-1596-4D01-B233-C77EB9AD057A}" dt="2023-01-24T08:28:58.091" v="1204" actId="1076"/>
          <ac:picMkLst>
            <pc:docMk/>
            <pc:sldMk cId="299987099" sldId="2287"/>
            <ac:picMk id="4" creationId="{1898DA1A-8255-B200-3843-6FE94F5434B7}"/>
          </ac:picMkLst>
        </pc:picChg>
        <pc:picChg chg="del">
          <ac:chgData name="Céline Tuduri" userId="edc773aa-4903-456e-96ea-bec4f437440a" providerId="ADAL" clId="{01286756-1596-4D01-B233-C77EB9AD057A}" dt="2023-01-24T08:28:33.997" v="1182" actId="478"/>
          <ac:picMkLst>
            <pc:docMk/>
            <pc:sldMk cId="299987099" sldId="2287"/>
            <ac:picMk id="7" creationId="{8E83E001-F83D-A610-C050-3294CEF34F9E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30:43.278" v="1272" actId="1035"/>
        <pc:sldMkLst>
          <pc:docMk/>
          <pc:sldMk cId="3332439146" sldId="2288"/>
        </pc:sldMkLst>
        <pc:spChg chg="add mod">
          <ac:chgData name="Céline Tuduri" userId="edc773aa-4903-456e-96ea-bec4f437440a" providerId="ADAL" clId="{01286756-1596-4D01-B233-C77EB9AD057A}" dt="2023-01-24T08:30:43.278" v="1272" actId="1035"/>
          <ac:spMkLst>
            <pc:docMk/>
            <pc:sldMk cId="3332439146" sldId="2288"/>
            <ac:spMk id="8" creationId="{605754FD-9950-04B3-A921-EA50B5CFB667}"/>
          </ac:spMkLst>
        </pc:spChg>
        <pc:spChg chg="mod">
          <ac:chgData name="Céline Tuduri" userId="edc773aa-4903-456e-96ea-bec4f437440a" providerId="ADAL" clId="{01286756-1596-4D01-B233-C77EB9AD057A}" dt="2023-01-24T08:29:44.447" v="1229" actId="20577"/>
          <ac:spMkLst>
            <pc:docMk/>
            <pc:sldMk cId="3332439146" sldId="2288"/>
            <ac:spMk id="9" creationId="{E26D2BF1-17AE-4896-B50A-81316219994A}"/>
          </ac:spMkLst>
        </pc:spChg>
        <pc:spChg chg="add mod">
          <ac:chgData name="Céline Tuduri" userId="edc773aa-4903-456e-96ea-bec4f437440a" providerId="ADAL" clId="{01286756-1596-4D01-B233-C77EB9AD057A}" dt="2023-01-24T08:30:39.064" v="1262" actId="1076"/>
          <ac:spMkLst>
            <pc:docMk/>
            <pc:sldMk cId="3332439146" sldId="2288"/>
            <ac:spMk id="10" creationId="{46D75852-F87D-3C23-98AF-A84AAE046AD1}"/>
          </ac:spMkLst>
        </pc:spChg>
        <pc:picChg chg="add mod">
          <ac:chgData name="Céline Tuduri" userId="edc773aa-4903-456e-96ea-bec4f437440a" providerId="ADAL" clId="{01286756-1596-4D01-B233-C77EB9AD057A}" dt="2023-01-24T08:30:43.278" v="1272" actId="1035"/>
          <ac:picMkLst>
            <pc:docMk/>
            <pc:sldMk cId="3332439146" sldId="2288"/>
            <ac:picMk id="3" creationId="{07360FDB-4612-4808-583F-EE1A462A69E9}"/>
          </ac:picMkLst>
        </pc:picChg>
        <pc:picChg chg="del">
          <ac:chgData name="Céline Tuduri" userId="edc773aa-4903-456e-96ea-bec4f437440a" providerId="ADAL" clId="{01286756-1596-4D01-B233-C77EB9AD057A}" dt="2023-01-24T08:29:40.603" v="1206" actId="478"/>
          <ac:picMkLst>
            <pc:docMk/>
            <pc:sldMk cId="3332439146" sldId="2288"/>
            <ac:picMk id="4" creationId="{1898DA1A-8255-B200-3843-6FE94F5434B7}"/>
          </ac:picMkLst>
        </pc:picChg>
        <pc:picChg chg="add mod">
          <ac:chgData name="Céline Tuduri" userId="edc773aa-4903-456e-96ea-bec4f437440a" providerId="ADAL" clId="{01286756-1596-4D01-B233-C77EB9AD057A}" dt="2023-01-24T08:30:17.494" v="1245" actId="1076"/>
          <ac:picMkLst>
            <pc:docMk/>
            <pc:sldMk cId="3332439146" sldId="2288"/>
            <ac:picMk id="7" creationId="{EAAD865A-B2F0-7C30-0B6F-0CBCB314C8B5}"/>
          </ac:picMkLst>
        </pc:picChg>
      </pc:sldChg>
      <pc:sldChg chg="add">
        <pc:chgData name="Céline Tuduri" userId="edc773aa-4903-456e-96ea-bec4f437440a" providerId="ADAL" clId="{01286756-1596-4D01-B233-C77EB9AD057A}" dt="2023-01-24T08:31:06.342" v="1273"/>
        <pc:sldMkLst>
          <pc:docMk/>
          <pc:sldMk cId="4113998997" sldId="2289"/>
        </pc:sldMkLst>
      </pc:sldChg>
    </pc:docChg>
  </pc:docChgLst>
  <pc:docChgLst>
    <pc:chgData name="Céline Tuduri" userId="edc773aa-4903-456e-96ea-bec4f437440a" providerId="ADAL" clId="{A69DC131-4D94-4EE3-834C-6054A8E3AD1E}"/>
    <pc:docChg chg="undo redo custSel addSld delSld modSld sldOrd">
      <pc:chgData name="Céline Tuduri" userId="edc773aa-4903-456e-96ea-bec4f437440a" providerId="ADAL" clId="{A69DC131-4D94-4EE3-834C-6054A8E3AD1E}" dt="2023-01-10T10:14:43.817" v="777" actId="47"/>
      <pc:docMkLst>
        <pc:docMk/>
      </pc:docMkLst>
      <pc:sldChg chg="modSp mod">
        <pc:chgData name="Céline Tuduri" userId="edc773aa-4903-456e-96ea-bec4f437440a" providerId="ADAL" clId="{A69DC131-4D94-4EE3-834C-6054A8E3AD1E}" dt="2023-01-10T08:37:27.569" v="2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A69DC131-4D94-4EE3-834C-6054A8E3AD1E}" dt="2023-01-10T08:37:27.569" v="2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 ord">
        <pc:chgData name="Céline Tuduri" userId="edc773aa-4903-456e-96ea-bec4f437440a" providerId="ADAL" clId="{A69DC131-4D94-4EE3-834C-6054A8E3AD1E}" dt="2023-01-10T08:48:15.462" v="274"/>
        <pc:sldMkLst>
          <pc:docMk/>
          <pc:sldMk cId="1631379012" sldId="2188"/>
        </pc:sldMkLst>
        <pc:spChg chg="mod">
          <ac:chgData name="Céline Tuduri" userId="edc773aa-4903-456e-96ea-bec4f437440a" providerId="ADAL" clId="{A69DC131-4D94-4EE3-834C-6054A8E3AD1E}" dt="2023-01-10T08:38:56.635" v="83" actId="20577"/>
          <ac:spMkLst>
            <pc:docMk/>
            <pc:sldMk cId="1631379012" sldId="218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5:07.579" v="218" actId="1037"/>
          <ac:picMkLst>
            <pc:docMk/>
            <pc:sldMk cId="1631379012" sldId="2188"/>
            <ac:picMk id="3" creationId="{98E56B7F-2D4D-A056-2659-7719F1862A0E}"/>
          </ac:picMkLst>
        </pc:picChg>
        <pc:picChg chg="del">
          <ac:chgData name="Céline Tuduri" userId="edc773aa-4903-456e-96ea-bec4f437440a" providerId="ADAL" clId="{A69DC131-4D94-4EE3-834C-6054A8E3AD1E}" dt="2023-01-10T08:37:37.018" v="33" actId="478"/>
          <ac:picMkLst>
            <pc:docMk/>
            <pc:sldMk cId="1631379012" sldId="2188"/>
            <ac:picMk id="4" creationId="{DEEB3FC8-AE3B-96A8-BA7F-C7FF3B7D5330}"/>
          </ac:picMkLst>
        </pc:picChg>
        <pc:picChg chg="add del mod">
          <ac:chgData name="Céline Tuduri" userId="edc773aa-4903-456e-96ea-bec4f437440a" providerId="ADAL" clId="{A69DC131-4D94-4EE3-834C-6054A8E3AD1E}" dt="2023-01-10T08:46:34.513" v="226" actId="21"/>
          <ac:picMkLst>
            <pc:docMk/>
            <pc:sldMk cId="1631379012" sldId="2188"/>
            <ac:picMk id="7" creationId="{4D685EEA-0A0E-7938-80A4-E01FCB46A577}"/>
          </ac:picMkLst>
        </pc:picChg>
        <pc:picChg chg="add del mod">
          <ac:chgData name="Céline Tuduri" userId="edc773aa-4903-456e-96ea-bec4f437440a" providerId="ADAL" clId="{A69DC131-4D94-4EE3-834C-6054A8E3AD1E}" dt="2023-01-10T08:46:23.761" v="224" actId="21"/>
          <ac:picMkLst>
            <pc:docMk/>
            <pc:sldMk cId="1631379012" sldId="2188"/>
            <ac:picMk id="8" creationId="{F8A2680E-00E5-CEA8-DA00-3BA17B30E691}"/>
          </ac:picMkLst>
        </pc:picChg>
        <pc:picChg chg="add del">
          <ac:chgData name="Céline Tuduri" userId="edc773aa-4903-456e-96ea-bec4f437440a" providerId="ADAL" clId="{A69DC131-4D94-4EE3-834C-6054A8E3AD1E}" dt="2023-01-10T08:48:04.576" v="268" actId="21"/>
          <ac:picMkLst>
            <pc:docMk/>
            <pc:sldMk cId="1631379012" sldId="2188"/>
            <ac:picMk id="11" creationId="{36E21DFC-BFE7-4E33-A1DC-761F64FBA4EE}"/>
          </ac:picMkLst>
        </pc:picChg>
        <pc:picChg chg="add mod">
          <ac:chgData name="Céline Tuduri" userId="edc773aa-4903-456e-96ea-bec4f437440a" providerId="ADAL" clId="{A69DC131-4D94-4EE3-834C-6054A8E3AD1E}" dt="2023-01-10T08:48:15.462" v="274"/>
          <ac:picMkLst>
            <pc:docMk/>
            <pc:sldMk cId="1631379012" sldId="2188"/>
            <ac:picMk id="12" creationId="{1E3CA5EA-C5AF-0B23-6C92-C9169F971B44}"/>
          </ac:picMkLst>
        </pc:picChg>
      </pc:sldChg>
      <pc:sldChg chg="addSp delSp modSp mod">
        <pc:chgData name="Céline Tuduri" userId="edc773aa-4903-456e-96ea-bec4f437440a" providerId="ADAL" clId="{A69DC131-4D94-4EE3-834C-6054A8E3AD1E}" dt="2023-01-10T10:14:33.785" v="775" actId="1076"/>
        <pc:sldMkLst>
          <pc:docMk/>
          <pc:sldMk cId="869141137" sldId="2189"/>
        </pc:sldMkLst>
        <pc:spChg chg="add mod">
          <ac:chgData name="Céline Tuduri" userId="edc773aa-4903-456e-96ea-bec4f437440a" providerId="ADAL" clId="{A69DC131-4D94-4EE3-834C-6054A8E3AD1E}" dt="2023-01-10T10:14:33.785" v="775" actId="1076"/>
          <ac:spMkLst>
            <pc:docMk/>
            <pc:sldMk cId="869141137" sldId="2189"/>
            <ac:spMk id="2" creationId="{BA7C1AB2-056F-A2AC-5E1C-175F8DAD034C}"/>
          </ac:spMkLst>
        </pc:spChg>
        <pc:spChg chg="mod">
          <ac:chgData name="Céline Tuduri" userId="edc773aa-4903-456e-96ea-bec4f437440a" providerId="ADAL" clId="{A69DC131-4D94-4EE3-834C-6054A8E3AD1E}" dt="2023-01-10T10:13:55.177" v="751" actId="20577"/>
          <ac:spMkLst>
            <pc:docMk/>
            <pc:sldMk cId="869141137" sldId="2189"/>
            <ac:spMk id="5" creationId="{D24DBC3F-8E85-BDE6-D597-2362453EC33A}"/>
          </ac:spMkLst>
        </pc:spChg>
        <pc:picChg chg="del">
          <ac:chgData name="Céline Tuduri" userId="edc773aa-4903-456e-96ea-bec4f437440a" providerId="ADAL" clId="{A69DC131-4D94-4EE3-834C-6054A8E3AD1E}" dt="2023-01-10T10:13:53.461" v="746" actId="478"/>
          <ac:picMkLst>
            <pc:docMk/>
            <pc:sldMk cId="869141137" sldId="2189"/>
            <ac:picMk id="4" creationId="{560077C4-2121-906C-362C-88FC85107441}"/>
          </ac:picMkLst>
        </pc:picChg>
      </pc:sldChg>
      <pc:sldChg chg="modSp mod">
        <pc:chgData name="Céline Tuduri" userId="edc773aa-4903-456e-96ea-bec4f437440a" providerId="ADAL" clId="{A69DC131-4D94-4EE3-834C-6054A8E3AD1E}" dt="2023-01-10T08:38:28.001" v="43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A69DC131-4D94-4EE3-834C-6054A8E3AD1E}" dt="2023-01-10T08:38:28.001" v="43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505180762" sldId="220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808862107" sldId="2221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476279516" sldId="222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112416580" sldId="222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870908837" sldId="222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64315507" sldId="222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14064785" sldId="2226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1953320" sldId="2227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762154922" sldId="2228"/>
        </pc:sldMkLst>
      </pc:sldChg>
      <pc:sldChg chg="del">
        <pc:chgData name="Céline Tuduri" userId="edc773aa-4903-456e-96ea-bec4f437440a" providerId="ADAL" clId="{A69DC131-4D94-4EE3-834C-6054A8E3AD1E}" dt="2023-01-10T08:37:30.851" v="29" actId="47"/>
        <pc:sldMkLst>
          <pc:docMk/>
          <pc:sldMk cId="3114273367" sldId="222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233085436" sldId="223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742435014" sldId="223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29527351" sldId="223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4167107" sldId="223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867562258" sldId="223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204662126" sldId="223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989744994" sldId="223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435910981" sldId="223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732996698" sldId="223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725007434" sldId="223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830978997" sldId="2240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459123883" sldId="224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88037823" sldId="2242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067949571" sldId="2243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185401426" sldId="2244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011569445" sldId="2245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61862694" sldId="224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987585860" sldId="224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8748174" sldId="224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9930579" sldId="224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07294869" sldId="2250"/>
        </pc:sldMkLst>
      </pc:sldChg>
      <pc:sldChg chg="modSp add mod">
        <pc:chgData name="Céline Tuduri" userId="edc773aa-4903-456e-96ea-bec4f437440a" providerId="ADAL" clId="{A69DC131-4D94-4EE3-834C-6054A8E3AD1E}" dt="2023-01-10T08:38:31.257" v="49" actId="20577"/>
        <pc:sldMkLst>
          <pc:docMk/>
          <pc:sldMk cId="2357710770" sldId="2251"/>
        </pc:sldMkLst>
        <pc:spChg chg="mod">
          <ac:chgData name="Céline Tuduri" userId="edc773aa-4903-456e-96ea-bec4f437440a" providerId="ADAL" clId="{A69DC131-4D94-4EE3-834C-6054A8E3AD1E}" dt="2023-01-10T08:38:31.257" v="49" actId="20577"/>
          <ac:spMkLst>
            <pc:docMk/>
            <pc:sldMk cId="2357710770" sldId="2251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A69DC131-4D94-4EE3-834C-6054A8E3AD1E}" dt="2023-01-10T08:58:27.152" v="375" actId="20577"/>
        <pc:sldMkLst>
          <pc:docMk/>
          <pc:sldMk cId="4000712314" sldId="2252"/>
        </pc:sldMkLst>
        <pc:spChg chg="mod">
          <ac:chgData name="Céline Tuduri" userId="edc773aa-4903-456e-96ea-bec4f437440a" providerId="ADAL" clId="{A69DC131-4D94-4EE3-834C-6054A8E3AD1E}" dt="2023-01-10T08:58:27.152" v="375" actId="20577"/>
          <ac:spMkLst>
            <pc:docMk/>
            <pc:sldMk cId="4000712314" sldId="2252"/>
            <ac:spMk id="2" creationId="{B5E74F8C-9CD7-4587-9768-7AE7DB90BE58}"/>
          </ac:spMkLst>
        </pc:spChg>
      </pc:sldChg>
      <pc:sldChg chg="addSp modSp add mod ord">
        <pc:chgData name="Céline Tuduri" userId="edc773aa-4903-456e-96ea-bec4f437440a" providerId="ADAL" clId="{A69DC131-4D94-4EE3-834C-6054A8E3AD1E}" dt="2023-01-10T09:05:59.627" v="408" actId="22"/>
        <pc:sldMkLst>
          <pc:docMk/>
          <pc:sldMk cId="3104199693" sldId="2253"/>
        </pc:sldMkLst>
        <pc:spChg chg="mod">
          <ac:chgData name="Céline Tuduri" userId="edc773aa-4903-456e-96ea-bec4f437440a" providerId="ADAL" clId="{A69DC131-4D94-4EE3-834C-6054A8E3AD1E}" dt="2023-01-10T08:59:02.754" v="393" actId="20577"/>
          <ac:spMkLst>
            <pc:docMk/>
            <pc:sldMk cId="3104199693" sldId="2253"/>
            <ac:spMk id="9" creationId="{E26D2BF1-17AE-4896-B50A-81316219994A}"/>
          </ac:spMkLst>
        </pc:spChg>
        <pc:spChg chg="add">
          <ac:chgData name="Céline Tuduri" userId="edc773aa-4903-456e-96ea-bec4f437440a" providerId="ADAL" clId="{A69DC131-4D94-4EE3-834C-6054A8E3AD1E}" dt="2023-01-10T09:05:59.627" v="408" actId="22"/>
          <ac:spMkLst>
            <pc:docMk/>
            <pc:sldMk cId="3104199693" sldId="2253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8:59:12.459" v="398" actId="1076"/>
          <ac:picMkLst>
            <pc:docMk/>
            <pc:sldMk cId="3104199693" sldId="2253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8:59:28.153" v="402" actId="1076"/>
          <ac:picMkLst>
            <pc:docMk/>
            <pc:sldMk cId="3104199693" sldId="2253"/>
            <ac:picMk id="5" creationId="{833426EF-B661-FC91-FF9D-D0FB32EA1EF7}"/>
          </ac:picMkLst>
        </pc:picChg>
        <pc:picChg chg="add mod">
          <ac:chgData name="Céline Tuduri" userId="edc773aa-4903-456e-96ea-bec4f437440a" providerId="ADAL" clId="{A69DC131-4D94-4EE3-834C-6054A8E3AD1E}" dt="2023-01-10T08:59:45.473" v="407" actId="1076"/>
          <ac:picMkLst>
            <pc:docMk/>
            <pc:sldMk cId="3104199693" sldId="2253"/>
            <ac:picMk id="8" creationId="{6140422B-6190-3645-995A-2C6FFE4DD441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13.891" v="273" actId="21"/>
        <pc:sldMkLst>
          <pc:docMk/>
          <pc:sldMk cId="3091868821" sldId="2254"/>
        </pc:sldMkLst>
        <pc:spChg chg="mod">
          <ac:chgData name="Céline Tuduri" userId="edc773aa-4903-456e-96ea-bec4f437440a" providerId="ADAL" clId="{A69DC131-4D94-4EE3-834C-6054A8E3AD1E}" dt="2023-01-10T08:39:28.484" v="87" actId="20577"/>
          <ac:spMkLst>
            <pc:docMk/>
            <pc:sldMk cId="3091868821" sldId="225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8:42:31.864" v="88" actId="478"/>
          <ac:picMkLst>
            <pc:docMk/>
            <pc:sldMk cId="3091868821" sldId="2254"/>
            <ac:picMk id="3" creationId="{98E56B7F-2D4D-A056-2659-7719F1862A0E}"/>
          </ac:picMkLst>
        </pc:picChg>
        <pc:picChg chg="add del">
          <ac:chgData name="Céline Tuduri" userId="edc773aa-4903-456e-96ea-bec4f437440a" providerId="ADAL" clId="{A69DC131-4D94-4EE3-834C-6054A8E3AD1E}" dt="2023-01-10T08:46:10.884" v="219" actId="21"/>
          <ac:picMkLst>
            <pc:docMk/>
            <pc:sldMk cId="3091868821" sldId="2254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6:24.745" v="225"/>
          <ac:picMkLst>
            <pc:docMk/>
            <pc:sldMk cId="3091868821" sldId="2254"/>
            <ac:picMk id="5" creationId="{9493ACD0-F5F6-CF55-C5AF-F5926F44B277}"/>
          </ac:picMkLst>
        </pc:picChg>
        <pc:picChg chg="add mod">
          <ac:chgData name="Céline Tuduri" userId="edc773aa-4903-456e-96ea-bec4f437440a" providerId="ADAL" clId="{A69DC131-4D94-4EE3-834C-6054A8E3AD1E}" dt="2023-01-10T08:46:35.434" v="227"/>
          <ac:picMkLst>
            <pc:docMk/>
            <pc:sldMk cId="3091868821" sldId="2254"/>
            <ac:picMk id="7" creationId="{6C6C640A-B2BB-90F2-6A69-A6346E80CA17}"/>
          </ac:picMkLst>
        </pc:picChg>
        <pc:picChg chg="add del mod">
          <ac:chgData name="Céline Tuduri" userId="edc773aa-4903-456e-96ea-bec4f437440a" providerId="ADAL" clId="{A69DC131-4D94-4EE3-834C-6054A8E3AD1E}" dt="2023-01-10T08:48:13.891" v="273" actId="21"/>
          <ac:picMkLst>
            <pc:docMk/>
            <pc:sldMk cId="3091868821" sldId="2254"/>
            <ac:picMk id="8" creationId="{5803237E-2A17-7905-9101-A4C304B051F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38.011" v="280" actId="14100"/>
        <pc:sldMkLst>
          <pc:docMk/>
          <pc:sldMk cId="3646241223" sldId="2255"/>
        </pc:sldMkLst>
        <pc:spChg chg="mod">
          <ac:chgData name="Céline Tuduri" userId="edc773aa-4903-456e-96ea-bec4f437440a" providerId="ADAL" clId="{A69DC131-4D94-4EE3-834C-6054A8E3AD1E}" dt="2023-01-10T08:42:42.315" v="92" actId="20577"/>
          <ac:spMkLst>
            <pc:docMk/>
            <pc:sldMk cId="3646241223" sldId="2255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8:34.149" v="278" actId="1076"/>
          <ac:picMkLst>
            <pc:docMk/>
            <pc:sldMk cId="3646241223" sldId="2255"/>
            <ac:picMk id="3" creationId="{217D130A-728E-C842-732F-D584E6A991D3}"/>
          </ac:picMkLst>
        </pc:picChg>
        <pc:picChg chg="del">
          <ac:chgData name="Céline Tuduri" userId="edc773aa-4903-456e-96ea-bec4f437440a" providerId="ADAL" clId="{A69DC131-4D94-4EE3-834C-6054A8E3AD1E}" dt="2023-01-10T08:43:39.622" v="93" actId="478"/>
          <ac:picMkLst>
            <pc:docMk/>
            <pc:sldMk cId="3646241223" sldId="2255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8:38.011" v="280" actId="14100"/>
          <ac:picMkLst>
            <pc:docMk/>
            <pc:sldMk cId="3646241223" sldId="2255"/>
            <ac:picMk id="7" creationId="{E1BC69F4-700C-7DD4-7F00-B992EEA89B19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08:58:05.243" v="370" actId="20577"/>
        <pc:sldMkLst>
          <pc:docMk/>
          <pc:sldMk cId="2765584907" sldId="2256"/>
        </pc:sldMkLst>
        <pc:spChg chg="add mod">
          <ac:chgData name="Céline Tuduri" userId="edc773aa-4903-456e-96ea-bec4f437440a" providerId="ADAL" clId="{A69DC131-4D94-4EE3-834C-6054A8E3AD1E}" dt="2023-01-10T08:58:05.243" v="370" actId="20577"/>
          <ac:spMkLst>
            <pc:docMk/>
            <pc:sldMk cId="2765584907" sldId="2256"/>
            <ac:spMk id="5" creationId="{B660C126-D4D7-B339-3FBB-1A7C2FE54460}"/>
          </ac:spMkLst>
        </pc:spChg>
        <pc:spChg chg="add mod">
          <ac:chgData name="Céline Tuduri" userId="edc773aa-4903-456e-96ea-bec4f437440a" providerId="ADAL" clId="{A69DC131-4D94-4EE3-834C-6054A8E3AD1E}" dt="2023-01-10T08:50:12.193" v="357" actId="20577"/>
          <ac:spMkLst>
            <pc:docMk/>
            <pc:sldMk cId="2765584907" sldId="2256"/>
            <ac:spMk id="8" creationId="{A36E2DD3-F41E-5D3C-92EA-594CED5B6619}"/>
          </ac:spMkLst>
        </pc:spChg>
        <pc:spChg chg="mod">
          <ac:chgData name="Céline Tuduri" userId="edc773aa-4903-456e-96ea-bec4f437440a" providerId="ADAL" clId="{A69DC131-4D94-4EE3-834C-6054A8E3AD1E}" dt="2023-01-10T08:49:01.116" v="310" actId="6549"/>
          <ac:spMkLst>
            <pc:docMk/>
            <pc:sldMk cId="2765584907" sldId="2256"/>
            <ac:spMk id="9" creationId="{E26D2BF1-17AE-4896-B50A-81316219994A}"/>
          </ac:spMkLst>
        </pc:spChg>
        <pc:spChg chg="add mod">
          <ac:chgData name="Céline Tuduri" userId="edc773aa-4903-456e-96ea-bec4f437440a" providerId="ADAL" clId="{A69DC131-4D94-4EE3-834C-6054A8E3AD1E}" dt="2023-01-10T08:50:25.465" v="361" actId="20577"/>
          <ac:spMkLst>
            <pc:docMk/>
            <pc:sldMk cId="2765584907" sldId="2256"/>
            <ac:spMk id="10" creationId="{812EA5FA-D0C1-D77E-1314-36BF37FCE392}"/>
          </ac:spMkLst>
        </pc:sp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2" creationId="{E46B5F2C-1A4C-CB43-05E9-77E06B9DFEBF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3" creationId="{217D130A-728E-C842-732F-D584E6A991D3}"/>
          </ac:picMkLst>
        </pc:pic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4" creationId="{27A01AA9-76AF-1198-BC2E-ED3D92696867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7" creationId="{E1BC69F4-700C-7DD4-7F00-B992EEA89B19}"/>
          </ac:picMkLst>
        </pc:picChg>
      </pc:sldChg>
      <pc:sldChg chg="modSp add mod">
        <pc:chgData name="Céline Tuduri" userId="edc773aa-4903-456e-96ea-bec4f437440a" providerId="ADAL" clId="{A69DC131-4D94-4EE3-834C-6054A8E3AD1E}" dt="2023-01-10T08:58:31.194" v="381" actId="20577"/>
        <pc:sldMkLst>
          <pc:docMk/>
          <pc:sldMk cId="1146072236" sldId="2257"/>
        </pc:sldMkLst>
        <pc:spChg chg="mod">
          <ac:chgData name="Céline Tuduri" userId="edc773aa-4903-456e-96ea-bec4f437440a" providerId="ADAL" clId="{A69DC131-4D94-4EE3-834C-6054A8E3AD1E}" dt="2023-01-10T08:58:31.194" v="381" actId="20577"/>
          <ac:spMkLst>
            <pc:docMk/>
            <pc:sldMk cId="1146072236" sldId="2257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A69DC131-4D94-4EE3-834C-6054A8E3AD1E}" dt="2023-01-10T09:07:31.271" v="434" actId="1076"/>
        <pc:sldMkLst>
          <pc:docMk/>
          <pc:sldMk cId="2123496230" sldId="2258"/>
        </pc:sldMkLst>
        <pc:spChg chg="mod">
          <ac:chgData name="Céline Tuduri" userId="edc773aa-4903-456e-96ea-bec4f437440a" providerId="ADAL" clId="{A69DC131-4D94-4EE3-834C-6054A8E3AD1E}" dt="2023-01-10T09:06:06.041" v="417" actId="20577"/>
          <ac:spMkLst>
            <pc:docMk/>
            <pc:sldMk cId="2123496230" sldId="2258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06:20.548" v="418" actId="478"/>
          <ac:picMkLst>
            <pc:docMk/>
            <pc:sldMk cId="2123496230" sldId="2258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9:07:23.773" v="430" actId="1076"/>
          <ac:picMkLst>
            <pc:docMk/>
            <pc:sldMk cId="2123496230" sldId="2258"/>
            <ac:picMk id="4" creationId="{B71C84FB-AFFF-F071-E82C-AB2B051BA14E}"/>
          </ac:picMkLst>
        </pc:picChg>
        <pc:picChg chg="del">
          <ac:chgData name="Céline Tuduri" userId="edc773aa-4903-456e-96ea-bec4f437440a" providerId="ADAL" clId="{A69DC131-4D94-4EE3-834C-6054A8E3AD1E}" dt="2023-01-10T09:06:34.398" v="422" actId="478"/>
          <ac:picMkLst>
            <pc:docMk/>
            <pc:sldMk cId="2123496230" sldId="2258"/>
            <ac:picMk id="5" creationId="{833426EF-B661-FC91-FF9D-D0FB32EA1EF7}"/>
          </ac:picMkLst>
        </pc:picChg>
        <pc:picChg chg="del">
          <ac:chgData name="Céline Tuduri" userId="edc773aa-4903-456e-96ea-bec4f437440a" providerId="ADAL" clId="{A69DC131-4D94-4EE3-834C-6054A8E3AD1E}" dt="2023-01-10T09:06:43.080" v="425" actId="478"/>
          <ac:picMkLst>
            <pc:docMk/>
            <pc:sldMk cId="2123496230" sldId="2258"/>
            <ac:picMk id="8" creationId="{6140422B-6190-3645-995A-2C6FFE4DD441}"/>
          </ac:picMkLst>
        </pc:picChg>
        <pc:picChg chg="add mod">
          <ac:chgData name="Céline Tuduri" userId="edc773aa-4903-456e-96ea-bec4f437440a" providerId="ADAL" clId="{A69DC131-4D94-4EE3-834C-6054A8E3AD1E}" dt="2023-01-10T09:07:25.907" v="431" actId="1076"/>
          <ac:picMkLst>
            <pc:docMk/>
            <pc:sldMk cId="2123496230" sldId="2258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07:31.271" v="434" actId="1076"/>
          <ac:picMkLst>
            <pc:docMk/>
            <pc:sldMk cId="2123496230" sldId="2258"/>
            <ac:picMk id="13" creationId="{67476B13-BD53-E879-F06D-BB40DBB69D13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0:27.642" v="569" actId="20577"/>
        <pc:sldMkLst>
          <pc:docMk/>
          <pc:sldMk cId="800481472" sldId="2259"/>
        </pc:sldMkLst>
        <pc:spChg chg="mod">
          <ac:chgData name="Céline Tuduri" userId="edc773aa-4903-456e-96ea-bec4f437440a" providerId="ADAL" clId="{A69DC131-4D94-4EE3-834C-6054A8E3AD1E}" dt="2023-01-10T09:30:27.642" v="569" actId="20577"/>
          <ac:spMkLst>
            <pc:docMk/>
            <pc:sldMk cId="800481472" sldId="2259"/>
            <ac:spMk id="9" creationId="{E26D2BF1-17AE-4896-B50A-81316219994A}"/>
          </ac:spMkLst>
        </pc:spChg>
        <pc:spChg chg="del">
          <ac:chgData name="Céline Tuduri" userId="edc773aa-4903-456e-96ea-bec4f437440a" providerId="ADAL" clId="{A69DC131-4D94-4EE3-834C-6054A8E3AD1E}" dt="2023-01-10T09:09:21.757" v="444" actId="478"/>
          <ac:spMkLst>
            <pc:docMk/>
            <pc:sldMk cId="800481472" sldId="2259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3" creationId="{BA515180-EBD5-1B9D-17B6-FF08A8B58CDE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4" creationId="{B71C84FB-AFFF-F071-E82C-AB2B051BA14E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7" creationId="{7D01AF07-5D85-9433-3A16-468A93E178A6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12" creationId="{A4D312B1-94B8-E282-C065-45D368E52542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3" creationId="{67476B13-BD53-E879-F06D-BB40DBB69D13}"/>
          </ac:picMkLst>
        </pc:picChg>
        <pc:picChg chg="add mod">
          <ac:chgData name="Céline Tuduri" userId="edc773aa-4903-456e-96ea-bec4f437440a" providerId="ADAL" clId="{A69DC131-4D94-4EE3-834C-6054A8E3AD1E}" dt="2023-01-10T09:15:51.929" v="482" actId="1076"/>
          <ac:picMkLst>
            <pc:docMk/>
            <pc:sldMk cId="800481472" sldId="2259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15:55.047" v="483" actId="1076"/>
          <ac:picMkLst>
            <pc:docMk/>
            <pc:sldMk cId="800481472" sldId="2259"/>
            <ac:picMk id="17" creationId="{0BDCF795-6D1C-FDED-F364-452BAACA2F9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3:02.266" v="604" actId="1076"/>
        <pc:sldMkLst>
          <pc:docMk/>
          <pc:sldMk cId="3871898725" sldId="2260"/>
        </pc:sldMkLst>
        <pc:spChg chg="mod">
          <ac:chgData name="Céline Tuduri" userId="edc773aa-4903-456e-96ea-bec4f437440a" providerId="ADAL" clId="{A69DC131-4D94-4EE3-834C-6054A8E3AD1E}" dt="2023-01-10T09:31:13.482" v="575" actId="20577"/>
          <ac:spMkLst>
            <pc:docMk/>
            <pc:sldMk cId="3871898725" sldId="2260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31:15.107" v="576" actId="478"/>
          <ac:picMkLst>
            <pc:docMk/>
            <pc:sldMk cId="3871898725" sldId="2260"/>
            <ac:picMk id="3" creationId="{BA515180-EBD5-1B9D-17B6-FF08A8B58CDE}"/>
          </ac:picMkLst>
        </pc:picChg>
        <pc:picChg chg="add mod">
          <ac:chgData name="Céline Tuduri" userId="edc773aa-4903-456e-96ea-bec4f437440a" providerId="ADAL" clId="{A69DC131-4D94-4EE3-834C-6054A8E3AD1E}" dt="2023-01-10T09:31:19.875" v="579" actId="1076"/>
          <ac:picMkLst>
            <pc:docMk/>
            <pc:sldMk cId="3871898725" sldId="2260"/>
            <ac:picMk id="4" creationId="{F3BEDF5F-A3EC-5F52-4071-C26B319587CD}"/>
          </ac:picMkLst>
        </pc:picChg>
        <pc:picChg chg="del">
          <ac:chgData name="Céline Tuduri" userId="edc773aa-4903-456e-96ea-bec4f437440a" providerId="ADAL" clId="{A69DC131-4D94-4EE3-834C-6054A8E3AD1E}" dt="2023-01-10T09:31:31.783" v="580" actId="478"/>
          <ac:picMkLst>
            <pc:docMk/>
            <pc:sldMk cId="3871898725" sldId="2260"/>
            <ac:picMk id="7" creationId="{7D01AF07-5D85-9433-3A16-468A93E178A6}"/>
          </ac:picMkLst>
        </pc:picChg>
        <pc:picChg chg="add mod">
          <ac:chgData name="Céline Tuduri" userId="edc773aa-4903-456e-96ea-bec4f437440a" providerId="ADAL" clId="{A69DC131-4D94-4EE3-834C-6054A8E3AD1E}" dt="2023-01-10T09:31:38.742" v="584" actId="14100"/>
          <ac:picMkLst>
            <pc:docMk/>
            <pc:sldMk cId="3871898725" sldId="2260"/>
            <ac:picMk id="8" creationId="{E313B766-3203-9C21-4ED0-481315A1EF25}"/>
          </ac:picMkLst>
        </pc:picChg>
        <pc:picChg chg="add mod">
          <ac:chgData name="Céline Tuduri" userId="edc773aa-4903-456e-96ea-bec4f437440a" providerId="ADAL" clId="{A69DC131-4D94-4EE3-834C-6054A8E3AD1E}" dt="2023-01-10T09:32:02.170" v="588" actId="14100"/>
          <ac:picMkLst>
            <pc:docMk/>
            <pc:sldMk cId="3871898725" sldId="2260"/>
            <ac:picMk id="11" creationId="{438CC6A7-BD3B-F6FF-E473-D31881DC5D9B}"/>
          </ac:picMkLst>
        </pc:picChg>
        <pc:picChg chg="del">
          <ac:chgData name="Céline Tuduri" userId="edc773aa-4903-456e-96ea-bec4f437440a" providerId="ADAL" clId="{A69DC131-4D94-4EE3-834C-6054A8E3AD1E}" dt="2023-01-10T09:32:03.511" v="589" actId="478"/>
          <ac:picMkLst>
            <pc:docMk/>
            <pc:sldMk cId="3871898725" sldId="2260"/>
            <ac:picMk id="12" creationId="{A4D312B1-94B8-E282-C065-45D368E52542}"/>
          </ac:picMkLst>
        </pc:picChg>
        <pc:picChg chg="add del mod">
          <ac:chgData name="Céline Tuduri" userId="edc773aa-4903-456e-96ea-bec4f437440a" providerId="ADAL" clId="{A69DC131-4D94-4EE3-834C-6054A8E3AD1E}" dt="2023-01-10T09:32:22.117" v="595" actId="21"/>
          <ac:picMkLst>
            <pc:docMk/>
            <pc:sldMk cId="3871898725" sldId="2260"/>
            <ac:picMk id="14" creationId="{65B8F314-7743-A2D9-8B03-8E5F39A2470E}"/>
          </ac:picMkLst>
        </pc:picChg>
        <pc:picChg chg="del">
          <ac:chgData name="Céline Tuduri" userId="edc773aa-4903-456e-96ea-bec4f437440a" providerId="ADAL" clId="{A69DC131-4D94-4EE3-834C-6054A8E3AD1E}" dt="2023-01-10T09:32:23.231" v="596" actId="478"/>
          <ac:picMkLst>
            <pc:docMk/>
            <pc:sldMk cId="3871898725" sldId="2260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32:25.808" v="598" actId="1076"/>
          <ac:picMkLst>
            <pc:docMk/>
            <pc:sldMk cId="3871898725" sldId="2260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32:50.022" v="603" actId="478"/>
          <ac:picMkLst>
            <pc:docMk/>
            <pc:sldMk cId="3871898725" sldId="2260"/>
            <ac:picMk id="17" creationId="{0BDCF795-6D1C-FDED-F364-452BAACA2F9C}"/>
          </ac:picMkLst>
        </pc:picChg>
        <pc:picChg chg="add mod">
          <ac:chgData name="Céline Tuduri" userId="edc773aa-4903-456e-96ea-bec4f437440a" providerId="ADAL" clId="{A69DC131-4D94-4EE3-834C-6054A8E3AD1E}" dt="2023-01-10T09:33:02.266" v="604" actId="1076"/>
          <ac:picMkLst>
            <pc:docMk/>
            <pc:sldMk cId="3871898725" sldId="2260"/>
            <ac:picMk id="19" creationId="{350947DA-DFCA-4DA1-05AE-DF178849328A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58:44.028" v="634" actId="1076"/>
        <pc:sldMkLst>
          <pc:docMk/>
          <pc:sldMk cId="1817754193" sldId="2261"/>
        </pc:sldMkLst>
        <pc:spChg chg="mod">
          <ac:chgData name="Céline Tuduri" userId="edc773aa-4903-456e-96ea-bec4f437440a" providerId="ADAL" clId="{A69DC131-4D94-4EE3-834C-6054A8E3AD1E}" dt="2023-01-10T09:57:27.986" v="613" actId="20577"/>
          <ac:spMkLst>
            <pc:docMk/>
            <pc:sldMk cId="1817754193" sldId="2261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9:58:18.423" v="628" actId="1076"/>
          <ac:picMkLst>
            <pc:docMk/>
            <pc:sldMk cId="1817754193" sldId="2261"/>
            <ac:picMk id="3" creationId="{F38E0D7C-8B0B-8C3A-2CB9-42ED2DDF81E3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4" creationId="{F3BEDF5F-A3EC-5F52-4071-C26B319587CD}"/>
          </ac:picMkLst>
        </pc:picChg>
        <pc:picChg chg="add mod">
          <ac:chgData name="Céline Tuduri" userId="edc773aa-4903-456e-96ea-bec4f437440a" providerId="ADAL" clId="{A69DC131-4D94-4EE3-834C-6054A8E3AD1E}" dt="2023-01-10T09:58:44.028" v="634" actId="1076"/>
          <ac:picMkLst>
            <pc:docMk/>
            <pc:sldMk cId="1817754193" sldId="2261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8" creationId="{E313B766-3203-9C21-4ED0-481315A1EF2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1" creationId="{438CC6A7-BD3B-F6FF-E473-D31881DC5D9B}"/>
          </ac:picMkLst>
        </pc:picChg>
        <pc:picChg chg="add mod">
          <ac:chgData name="Céline Tuduri" userId="edc773aa-4903-456e-96ea-bec4f437440a" providerId="ADAL" clId="{A69DC131-4D94-4EE3-834C-6054A8E3AD1E}" dt="2023-01-10T09:58:40.083" v="633" actId="14100"/>
          <ac:picMkLst>
            <pc:docMk/>
            <pc:sldMk cId="1817754193" sldId="2261"/>
            <ac:picMk id="12" creationId="{D3CD9CDF-BA03-C9F1-95CC-645BEEA71EFB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9" creationId="{350947DA-DFCA-4DA1-05AE-DF178849328A}"/>
          </ac:picMkLst>
        </pc:picChg>
      </pc:sldChg>
      <pc:sldChg chg="addSp delSp modSp add mod ord">
        <pc:chgData name="Céline Tuduri" userId="edc773aa-4903-456e-96ea-bec4f437440a" providerId="ADAL" clId="{A69DC131-4D94-4EE3-834C-6054A8E3AD1E}" dt="2023-01-10T10:07:28.382" v="659" actId="22"/>
        <pc:sldMkLst>
          <pc:docMk/>
          <pc:sldMk cId="1756092094" sldId="2262"/>
        </pc:sldMkLst>
        <pc:spChg chg="mod">
          <ac:chgData name="Céline Tuduri" userId="edc773aa-4903-456e-96ea-bec4f437440a" providerId="ADAL" clId="{A69DC131-4D94-4EE3-834C-6054A8E3AD1E}" dt="2023-01-10T10:07:21.666" v="657" actId="20577"/>
          <ac:spMkLst>
            <pc:docMk/>
            <pc:sldMk cId="1756092094" sldId="2262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3" creationId="{F38E0D7C-8B0B-8C3A-2CB9-42ED2DDF81E3}"/>
          </ac:picMkLst>
        </pc:picChg>
        <pc:picChg chg="add">
          <ac:chgData name="Céline Tuduri" userId="edc773aa-4903-456e-96ea-bec4f437440a" providerId="ADAL" clId="{A69DC131-4D94-4EE3-834C-6054A8E3AD1E}" dt="2023-01-10T10:07:28.382" v="659" actId="22"/>
          <ac:picMkLst>
            <pc:docMk/>
            <pc:sldMk cId="1756092094" sldId="2262"/>
            <ac:picMk id="4" creationId="{D1DA22E9-F5F2-946B-EC70-B665FCF6D9A4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12" creationId="{D3CD9CDF-BA03-C9F1-95CC-645BEEA71EFB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8:13.843" v="668" actId="22"/>
        <pc:sldMkLst>
          <pc:docMk/>
          <pc:sldMk cId="2788112965" sldId="2263"/>
        </pc:sldMkLst>
        <pc:spChg chg="mod">
          <ac:chgData name="Céline Tuduri" userId="edc773aa-4903-456e-96ea-bec4f437440a" providerId="ADAL" clId="{A69DC131-4D94-4EE3-834C-6054A8E3AD1E}" dt="2023-01-10T10:08:08.129" v="666" actId="20577"/>
          <ac:spMkLst>
            <pc:docMk/>
            <pc:sldMk cId="2788112965" sldId="2263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08:13.843" v="668" actId="22"/>
          <ac:picMkLst>
            <pc:docMk/>
            <pc:sldMk cId="2788112965" sldId="2263"/>
            <ac:picMk id="3" creationId="{7BC2A9B0-E275-45C9-D6B2-12761D3FEF47}"/>
          </ac:picMkLst>
        </pc:picChg>
        <pc:picChg chg="del">
          <ac:chgData name="Céline Tuduri" userId="edc773aa-4903-456e-96ea-bec4f437440a" providerId="ADAL" clId="{A69DC131-4D94-4EE3-834C-6054A8E3AD1E}" dt="2023-01-10T10:08:11.112" v="667" actId="478"/>
          <ac:picMkLst>
            <pc:docMk/>
            <pc:sldMk cId="2788112965" sldId="2263"/>
            <ac:picMk id="4" creationId="{D1DA22E9-F5F2-946B-EC70-B665FCF6D9A4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9:41.153" v="692" actId="1076"/>
        <pc:sldMkLst>
          <pc:docMk/>
          <pc:sldMk cId="514475446" sldId="2264"/>
        </pc:sldMkLst>
        <pc:spChg chg="mod">
          <ac:chgData name="Céline Tuduri" userId="edc773aa-4903-456e-96ea-bec4f437440a" providerId="ADAL" clId="{A69DC131-4D94-4EE3-834C-6054A8E3AD1E}" dt="2023-01-10T10:09:10.807" v="686" actId="20577"/>
          <ac:spMkLst>
            <pc:docMk/>
            <pc:sldMk cId="514475446" sldId="226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8:31.842" v="670" actId="478"/>
          <ac:picMkLst>
            <pc:docMk/>
            <pc:sldMk cId="514475446" sldId="2264"/>
            <ac:picMk id="3" creationId="{7BC2A9B0-E275-45C9-D6B2-12761D3FEF47}"/>
          </ac:picMkLst>
        </pc:picChg>
        <pc:picChg chg="add mod">
          <ac:chgData name="Céline Tuduri" userId="edc773aa-4903-456e-96ea-bec4f437440a" providerId="ADAL" clId="{A69DC131-4D94-4EE3-834C-6054A8E3AD1E}" dt="2023-01-10T10:09:18.930" v="689" actId="1076"/>
          <ac:picMkLst>
            <pc:docMk/>
            <pc:sldMk cId="514475446" sldId="2264"/>
            <ac:picMk id="4" creationId="{657E5A5F-6BEF-75CF-2177-B7642F2270BE}"/>
          </ac:picMkLst>
        </pc:picChg>
        <pc:picChg chg="add mod">
          <ac:chgData name="Céline Tuduri" userId="edc773aa-4903-456e-96ea-bec4f437440a" providerId="ADAL" clId="{A69DC131-4D94-4EE3-834C-6054A8E3AD1E}" dt="2023-01-10T10:09:41.153" v="692" actId="1076"/>
          <ac:picMkLst>
            <pc:docMk/>
            <pc:sldMk cId="514475446" sldId="2264"/>
            <ac:picMk id="7" creationId="{6FA85564-7428-381E-A66C-8088B29C8AAF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12:27.411" v="745" actId="22"/>
        <pc:sldMkLst>
          <pc:docMk/>
          <pc:sldMk cId="278007150" sldId="2265"/>
        </pc:sldMkLst>
        <pc:spChg chg="mod">
          <ac:chgData name="Céline Tuduri" userId="edc773aa-4903-456e-96ea-bec4f437440a" providerId="ADAL" clId="{A69DC131-4D94-4EE3-834C-6054A8E3AD1E}" dt="2023-01-10T10:10:24.473" v="707" actId="20577"/>
          <ac:spMkLst>
            <pc:docMk/>
            <pc:sldMk cId="278007150" sldId="2265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2:27.411" v="745" actId="22"/>
          <ac:picMkLst>
            <pc:docMk/>
            <pc:sldMk cId="278007150" sldId="2265"/>
            <ac:picMk id="3" creationId="{90EB605D-A298-019E-5AE8-3CD28090EB26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4" creationId="{657E5A5F-6BEF-75CF-2177-B7642F2270BE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7" creationId="{6FA85564-7428-381E-A66C-8088B29C8AAF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10:11:02.253" v="744" actId="22"/>
        <pc:sldMkLst>
          <pc:docMk/>
          <pc:sldMk cId="3765418728" sldId="2266"/>
        </pc:sldMkLst>
        <pc:spChg chg="mod">
          <ac:chgData name="Céline Tuduri" userId="edc773aa-4903-456e-96ea-bec4f437440a" providerId="ADAL" clId="{A69DC131-4D94-4EE3-834C-6054A8E3AD1E}" dt="2023-01-10T10:10:58.567" v="743" actId="20577"/>
          <ac:spMkLst>
            <pc:docMk/>
            <pc:sldMk cId="3765418728" sldId="2266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1:02.253" v="744" actId="22"/>
          <ac:picMkLst>
            <pc:docMk/>
            <pc:sldMk cId="3765418728" sldId="2266"/>
            <ac:picMk id="3" creationId="{114DE88A-4677-93E8-89A1-80291F007AF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24/01/2023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24/01/2023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436159" y="2794624"/>
            <a:ext cx="5056962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Pâques 2023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OPES 13 et 14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24.01.23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594607" y="2794624"/>
            <a:ext cx="27401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RECAP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60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13 + 14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8E64741-7D41-9E3E-46E9-9E13A4B783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959" y="1528894"/>
            <a:ext cx="2527436" cy="403103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155E9B4-773B-40A6-9B27-BE432BA06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7459"/>
            <a:ext cx="1972860" cy="312433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673D168-45E7-996A-4CBC-9E5813153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2068" y="157460"/>
            <a:ext cx="1975287" cy="312433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3998A40-FE03-67BF-610C-3089C2E18A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8845" y="3507729"/>
            <a:ext cx="1964196" cy="312433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259129C-01DD-E8B6-6DF6-B0D4D74876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2112" y="3507729"/>
            <a:ext cx="1962773" cy="312433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026529B-DD97-8E8A-E557-8A737C5AA5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41448" y="3507729"/>
            <a:ext cx="1964195" cy="31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693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5183037" y="2794624"/>
            <a:ext cx="15632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PLV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63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- R/V</a:t>
            </a: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5DF56F4E-0C48-90A3-D697-3BDA12429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936" y="0"/>
            <a:ext cx="4058514" cy="6858000"/>
          </a:xfrm>
          <a:prstGeom prst="rect">
            <a:avLst/>
          </a:prstGeom>
        </p:spPr>
      </p:pic>
      <p:pic>
        <p:nvPicPr>
          <p:cNvPr id="7" name="Image 6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073C66F0-6092-03F0-F001-6015EEB1C4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522" y="0"/>
            <a:ext cx="4058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08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Cache-borne</a:t>
            </a: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3637ED34-F434-8B77-7A61-C3C0C6AA4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135" y="0"/>
            <a:ext cx="6617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139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Guirlande de fanions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C48C6C3-94F0-239B-2832-F1A48E855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748" y="1283368"/>
            <a:ext cx="4291263" cy="429126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7B3FA78-0A0B-DC81-F6DC-43D81520CA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990" y="1283368"/>
            <a:ext cx="4291263" cy="429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48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Vitrophanie rayons trad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Idem N-1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873DD18-B90D-585C-FEC8-87004E3D8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" y="2943183"/>
            <a:ext cx="12192000" cy="97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696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Vitrophanie entrée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mag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 descr="Une image contenant porcelaine&#10;&#10;Description générée automatiquement">
            <a:extLst>
              <a:ext uri="{FF2B5EF4-FFF2-40B4-BE49-F238E27FC236}">
                <a16:creationId xmlns:a16="http://schemas.microsoft.com/office/drawing/2014/main" id="{30E6A88C-7B7A-7820-90D9-817B756BC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92" y="1578142"/>
            <a:ext cx="3701716" cy="370171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050C890-E0F6-28E3-4910-630AE3D7FF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788" y="1578142"/>
            <a:ext cx="3701716" cy="370171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FC013A2-6C36-C300-81D2-B48DD977B1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752" y="1578142"/>
            <a:ext cx="3701716" cy="370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8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350955" y="2794624"/>
            <a:ext cx="32274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DIGITAL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14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 –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Décli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BA20F64A-6F5B-4680-9ACE-4FBE28B93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626" y="0"/>
            <a:ext cx="3857625" cy="6858000"/>
          </a:xfrm>
          <a:prstGeom prst="rect">
            <a:avLst/>
          </a:prstGeom>
        </p:spPr>
      </p:pic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A6757588-C622-9187-ACC9-5EC5B8773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599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527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5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13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84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site drive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8708131-329C-38B7-739D-525FB6FB7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0" y="635000"/>
            <a:ext cx="5842000" cy="55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5719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site instit</a:t>
            </a:r>
          </a:p>
        </p:txBody>
      </p:sp>
      <p:pic>
        <p:nvPicPr>
          <p:cNvPr id="3" name="Image 2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6FFB56A5-609E-5770-A244-D08E5A153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57" y="2304520"/>
            <a:ext cx="7212705" cy="2472927"/>
          </a:xfrm>
          <a:prstGeom prst="rect">
            <a:avLst/>
          </a:prstGeom>
        </p:spPr>
      </p:pic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E83E001-F83D-A610-C050-3294CEF34F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099" y="1310868"/>
            <a:ext cx="2956607" cy="4236264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2D9B3552-7E37-E73F-DBF8-32CBD84968C9}"/>
              </a:ext>
            </a:extLst>
          </p:cNvPr>
          <p:cNvSpPr txBox="1">
            <a:spLocks/>
          </p:cNvSpPr>
          <p:nvPr/>
        </p:nvSpPr>
        <p:spPr bwMode="auto">
          <a:xfrm>
            <a:off x="3452082" y="1599251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Desktop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0CAD08FB-462D-2A2E-4D66-90BFA6C006AE}"/>
              </a:ext>
            </a:extLst>
          </p:cNvPr>
          <p:cNvSpPr txBox="1">
            <a:spLocks/>
          </p:cNvSpPr>
          <p:nvPr/>
        </p:nvSpPr>
        <p:spPr bwMode="auto">
          <a:xfrm>
            <a:off x="9509375" y="773213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Mobile</a:t>
            </a:r>
          </a:p>
        </p:txBody>
      </p:sp>
    </p:spTree>
    <p:extLst>
      <p:ext uri="{BB962C8B-B14F-4D97-AF65-F5344CB8AC3E}">
        <p14:creationId xmlns:p14="http://schemas.microsoft.com/office/powerpoint/2010/main" val="1123003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Couverture Facebook</a:t>
            </a:r>
          </a:p>
        </p:txBody>
      </p:sp>
      <p:pic>
        <p:nvPicPr>
          <p:cNvPr id="4" name="Image 3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3D2FC263-7761-CBBD-2B1C-55BD336C5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9" y="908921"/>
            <a:ext cx="5879445" cy="2237057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C0237DF-D411-6F9F-0584-067F586BDD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9" y="4109705"/>
            <a:ext cx="5879445" cy="2237057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2A891FA3-AFF6-DFEC-1230-EEC87A95975D}"/>
              </a:ext>
            </a:extLst>
          </p:cNvPr>
          <p:cNvSpPr txBox="1">
            <a:spLocks/>
          </p:cNvSpPr>
          <p:nvPr/>
        </p:nvSpPr>
        <p:spPr bwMode="auto">
          <a:xfrm>
            <a:off x="3311689" y="358883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V1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97125C0-D80F-54CC-FAD1-1F6D88C527CA}"/>
              </a:ext>
            </a:extLst>
          </p:cNvPr>
          <p:cNvSpPr txBox="1">
            <a:spLocks/>
          </p:cNvSpPr>
          <p:nvPr/>
        </p:nvSpPr>
        <p:spPr bwMode="auto">
          <a:xfrm>
            <a:off x="3311689" y="3403461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V2</a:t>
            </a:r>
          </a:p>
        </p:txBody>
      </p:sp>
    </p:spTree>
    <p:extLst>
      <p:ext uri="{BB962C8B-B14F-4D97-AF65-F5344CB8AC3E}">
        <p14:creationId xmlns:p14="http://schemas.microsoft.com/office/powerpoint/2010/main" val="23723920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Post Facebook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98DA1A-8255-B200-3843-6FE94F543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556" y="1602556"/>
            <a:ext cx="3652887" cy="365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870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Wallet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carte de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fid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7360FDB-4612-4808-583F-EE1A462A6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76" y="1437269"/>
            <a:ext cx="4776591" cy="1837150"/>
          </a:xfrm>
          <a:prstGeom prst="rect">
            <a:avLst/>
          </a:prstGeom>
        </p:spPr>
      </p:pic>
      <p:pic>
        <p:nvPicPr>
          <p:cNvPr id="7" name="Image 6" descr="Une image contenant tableau blanc&#10;&#10;Description générée automatiquement">
            <a:extLst>
              <a:ext uri="{FF2B5EF4-FFF2-40B4-BE49-F238E27FC236}">
                <a16:creationId xmlns:a16="http://schemas.microsoft.com/office/drawing/2014/main" id="{EAAD865A-B2F0-7C30-0B6F-0CBCB314C8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776" y="4345187"/>
            <a:ext cx="4776591" cy="1555169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605754FD-9950-04B3-A921-EA50B5CFB667}"/>
              </a:ext>
            </a:extLst>
          </p:cNvPr>
          <p:cNvSpPr txBox="1">
            <a:spLocks/>
          </p:cNvSpPr>
          <p:nvPr/>
        </p:nvSpPr>
        <p:spPr bwMode="auto">
          <a:xfrm>
            <a:off x="3933776" y="844520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Apple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46D75852-F87D-3C23-98AF-A84AAE046AD1}"/>
              </a:ext>
            </a:extLst>
          </p:cNvPr>
          <p:cNvSpPr txBox="1">
            <a:spLocks/>
          </p:cNvSpPr>
          <p:nvPr/>
        </p:nvSpPr>
        <p:spPr bwMode="auto">
          <a:xfrm>
            <a:off x="3933776" y="3793411"/>
            <a:ext cx="1170054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Google</a:t>
            </a:r>
          </a:p>
        </p:txBody>
      </p:sp>
    </p:spTree>
    <p:extLst>
      <p:ext uri="{BB962C8B-B14F-4D97-AF65-F5344CB8AC3E}">
        <p14:creationId xmlns:p14="http://schemas.microsoft.com/office/powerpoint/2010/main" val="3332439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Axe 1 - OPE 13 – Couvertures classique + digest 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802C42-401D-43E8-2386-7C4001788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321" y="777050"/>
            <a:ext cx="3625357" cy="5782125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FC4C9C22-F4B7-1F29-DBEC-26839C3FC244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à shooter</a:t>
            </a:r>
          </a:p>
        </p:txBody>
      </p:sp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5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14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2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A4C24BF-32CB-D7C4-C7CF-3864510D1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440" y="777050"/>
            <a:ext cx="3651120" cy="5782124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3BEF1FF5-FD98-5B02-E478-E428F62E23F2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Getty Images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Budget : 375 €</a:t>
            </a:r>
          </a:p>
        </p:txBody>
      </p:sp>
    </p:spTree>
    <p:extLst>
      <p:ext uri="{BB962C8B-B14F-4D97-AF65-F5344CB8AC3E}">
        <p14:creationId xmlns:p14="http://schemas.microsoft.com/office/powerpoint/2010/main" val="3646241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3BEF1FF5-FD98-5B02-E478-E428F62E23F2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Adobe Stock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Budget : 50 €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9D4152C-B544-9ED0-09BD-577FC9E960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440" y="777050"/>
            <a:ext cx="3655612" cy="578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519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CA26211-DB4A-F79A-6736-5840D6741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440" y="777050"/>
            <a:ext cx="3651119" cy="5807628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AD8C67BA-81DA-EA28-A481-0B64C6E3DD8A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Adobe Stock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Budget : 50 €</a:t>
            </a:r>
          </a:p>
        </p:txBody>
      </p:sp>
    </p:spTree>
    <p:extLst>
      <p:ext uri="{BB962C8B-B14F-4D97-AF65-F5344CB8AC3E}">
        <p14:creationId xmlns:p14="http://schemas.microsoft.com/office/powerpoint/2010/main" val="476154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C7F9139-5FA6-67B7-0637-4BB2736B9A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440" y="777050"/>
            <a:ext cx="3651119" cy="581184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005821CD-283A-2DFF-7EED-D294FA550D50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Getty Images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Budget : 375 €</a:t>
            </a:r>
          </a:p>
        </p:txBody>
      </p:sp>
    </p:spTree>
    <p:extLst>
      <p:ext uri="{BB962C8B-B14F-4D97-AF65-F5344CB8AC3E}">
        <p14:creationId xmlns:p14="http://schemas.microsoft.com/office/powerpoint/2010/main" val="4067664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A595392-A717-2703-742E-F93CAFB71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440" y="777050"/>
            <a:ext cx="3653767" cy="5811840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A6CBAA3D-0E03-0B40-E355-9C278956BE58}"/>
              </a:ext>
            </a:extLst>
          </p:cNvPr>
          <p:cNvSpPr txBox="1">
            <a:spLocks/>
          </p:cNvSpPr>
          <p:nvPr/>
        </p:nvSpPr>
        <p:spPr bwMode="auto">
          <a:xfrm>
            <a:off x="8850016" y="2987553"/>
            <a:ext cx="2502427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: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Shutter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Stock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Budget : 150 €</a:t>
            </a:r>
          </a:p>
        </p:txBody>
      </p:sp>
    </p:spTree>
    <p:extLst>
      <p:ext uri="{BB962C8B-B14F-4D97-AF65-F5344CB8AC3E}">
        <p14:creationId xmlns:p14="http://schemas.microsoft.com/office/powerpoint/2010/main" val="70711652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134</Words>
  <Application>Microsoft Office PowerPoint</Application>
  <PresentationFormat>Grand écran</PresentationFormat>
  <Paragraphs>44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9" baseType="lpstr">
      <vt:lpstr>Avenir Next LT Pro</vt:lpstr>
      <vt:lpstr>Calibri</vt:lpstr>
      <vt:lpstr>Arial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654</cp:revision>
  <cp:lastPrinted>2022-07-05T07:32:58Z</cp:lastPrinted>
  <dcterms:created xsi:type="dcterms:W3CDTF">2018-09-12T14:44:28Z</dcterms:created>
  <dcterms:modified xsi:type="dcterms:W3CDTF">2023-01-24T08:31:33Z</dcterms:modified>
</cp:coreProperties>
</file>