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sldIdLst>
    <p:sldId id="2053" r:id="rId2"/>
    <p:sldId id="2273" r:id="rId3"/>
    <p:sldId id="2274" r:id="rId4"/>
    <p:sldId id="2275" r:id="rId5"/>
    <p:sldId id="2290" r:id="rId6"/>
    <p:sldId id="2277" r:id="rId7"/>
    <p:sldId id="2278" r:id="rId8"/>
    <p:sldId id="2289" r:id="rId9"/>
    <p:sldId id="2279" r:id="rId10"/>
    <p:sldId id="2276" r:id="rId11"/>
    <p:sldId id="2284" r:id="rId12"/>
    <p:sldId id="2285" r:id="rId13"/>
    <p:sldId id="2286" r:id="rId14"/>
    <p:sldId id="2287" r:id="rId15"/>
    <p:sldId id="2288" r:id="rId16"/>
  </p:sldIdLst>
  <p:sldSz cx="12192000" cy="6858000"/>
  <p:notesSz cx="9906000" cy="14335125"/>
  <p:embeddedFontLst>
    <p:embeddedFont>
      <p:font typeface="Avenir Next LT Pro" panose="020B0504020202020204" pitchFamily="34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Helvetica" panose="020B0604020202020204" pitchFamily="34" charset="0"/>
      <p:regular r:id="rId26"/>
      <p:bold r:id="rId27"/>
      <p:italic r:id="rId28"/>
      <p:boldItalic r:id="rId2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60940-A2E6-401A-9B32-5CAD54A01829}" v="31" dt="2023-02-17T16:46:38.2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42" d="100"/>
          <a:sy n="42" d="100"/>
        </p:scale>
        <p:origin x="68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7D349BEF-B78F-4519-B7BE-733680911C1D}"/>
    <pc:docChg chg="custSel addSld delSld modSld">
      <pc:chgData name="Céline Tuduri" userId="edc773aa-4903-456e-96ea-bec4f437440a" providerId="ADAL" clId="{7D349BEF-B78F-4519-B7BE-733680911C1D}" dt="2023-02-01T11:25:03.722" v="362" actId="1076"/>
      <pc:docMkLst>
        <pc:docMk/>
      </pc:docMkLst>
      <pc:sldChg chg="modSp mod">
        <pc:chgData name="Céline Tuduri" userId="edc773aa-4903-456e-96ea-bec4f437440a" providerId="ADAL" clId="{7D349BEF-B78F-4519-B7BE-733680911C1D}" dt="2023-02-01T08:32:15.382" v="5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7D349BEF-B78F-4519-B7BE-733680911C1D}" dt="2023-02-01T08:32:15.382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7D349BEF-B78F-4519-B7BE-733680911C1D}" dt="2023-02-01T09:53:24.737" v="337" actId="20577"/>
        <pc:sldMkLst>
          <pc:docMk/>
          <pc:sldMk cId="1631379012" sldId="2188"/>
        </pc:sldMkLst>
        <pc:spChg chg="add del mod">
          <ac:chgData name="Céline Tuduri" userId="edc773aa-4903-456e-96ea-bec4f437440a" providerId="ADAL" clId="{7D349BEF-B78F-4519-B7BE-733680911C1D}" dt="2023-02-01T09:52:45.028" v="213" actId="478"/>
          <ac:spMkLst>
            <pc:docMk/>
            <pc:sldMk cId="1631379012" sldId="2188"/>
            <ac:spMk id="4" creationId="{7771C090-6FD6-9D5E-76F9-D6A6A561B2AB}"/>
          </ac:spMkLst>
        </pc:spChg>
        <pc:spChg chg="mod">
          <ac:chgData name="Céline Tuduri" userId="edc773aa-4903-456e-96ea-bec4f437440a" providerId="ADAL" clId="{7D349BEF-B78F-4519-B7BE-733680911C1D}" dt="2023-02-01T09:53:24.737" v="337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7D349BEF-B78F-4519-B7BE-733680911C1D}" dt="2023-02-01T08:43:34.887" v="185" actId="20577"/>
          <ac:spMkLst>
            <pc:docMk/>
            <pc:sldMk cId="1631379012" sldId="2188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7D349BEF-B78F-4519-B7BE-733680911C1D}" dt="2023-02-01T08:33:33.168" v="10" actId="21"/>
          <ac:picMkLst>
            <pc:docMk/>
            <pc:sldMk cId="1631379012" sldId="2188"/>
            <ac:picMk id="3" creationId="{68F92158-AA20-73A1-2932-B80EE8343861}"/>
          </ac:picMkLst>
        </pc:picChg>
        <pc:picChg chg="del">
          <ac:chgData name="Céline Tuduri" userId="edc773aa-4903-456e-96ea-bec4f437440a" providerId="ADAL" clId="{7D349BEF-B78F-4519-B7BE-733680911C1D}" dt="2023-02-01T09:52:42.751" v="212" actId="478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7D349BEF-B78F-4519-B7BE-733680911C1D}" dt="2023-02-01T09:52:41.274" v="211" actId="21"/>
          <ac:picMkLst>
            <pc:docMk/>
            <pc:sldMk cId="1631379012" sldId="2188"/>
            <ac:picMk id="10" creationId="{065FDFC4-D0A3-886F-D29A-7C5945CAA12C}"/>
          </ac:picMkLst>
        </pc:picChg>
        <pc:picChg chg="add mod">
          <ac:chgData name="Céline Tuduri" userId="edc773aa-4903-456e-96ea-bec4f437440a" providerId="ADAL" clId="{7D349BEF-B78F-4519-B7BE-733680911C1D}" dt="2023-02-01T09:52:46.163" v="214"/>
          <ac:picMkLst>
            <pc:docMk/>
            <pc:sldMk cId="1631379012" sldId="2188"/>
            <ac:picMk id="11" creationId="{D817669A-2223-866F-23D4-9B2EBABCB083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3:23.006" v="342" actId="1076"/>
        <pc:sldMkLst>
          <pc:docMk/>
          <pc:sldMk cId="3646241223" sldId="2255"/>
        </pc:sldMkLst>
        <pc:spChg chg="mod">
          <ac:chgData name="Céline Tuduri" userId="edc773aa-4903-456e-96ea-bec4f437440a" providerId="ADAL" clId="{7D349BEF-B78F-4519-B7BE-733680911C1D}" dt="2023-02-01T08:34:02.356" v="42" actId="20577"/>
          <ac:spMkLst>
            <pc:docMk/>
            <pc:sldMk cId="3646241223" sldId="2255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3:40.735" v="12" actId="21"/>
          <ac:picMkLst>
            <pc:docMk/>
            <pc:sldMk cId="3646241223" sldId="2255"/>
            <ac:picMk id="2" creationId="{19995AC4-70AE-C300-088F-EC20521A7EAC}"/>
          </ac:picMkLst>
        </pc:picChg>
        <pc:picChg chg="add del mod">
          <ac:chgData name="Céline Tuduri" userId="edc773aa-4903-456e-96ea-bec4f437440a" providerId="ADAL" clId="{7D349BEF-B78F-4519-B7BE-733680911C1D}" dt="2023-02-01T08:33:47.674" v="15" actId="21"/>
          <ac:picMkLst>
            <pc:docMk/>
            <pc:sldMk cId="3646241223" sldId="2255"/>
            <ac:picMk id="3" creationId="{FC2F4015-FC2A-0786-B5ED-FFE8157891FF}"/>
          </ac:picMkLst>
        </pc:picChg>
        <pc:picChg chg="del">
          <ac:chgData name="Céline Tuduri" userId="edc773aa-4903-456e-96ea-bec4f437440a" providerId="ADAL" clId="{7D349BEF-B78F-4519-B7BE-733680911C1D}" dt="2023-02-01T08:33:49.113" v="16" actId="478"/>
          <ac:picMkLst>
            <pc:docMk/>
            <pc:sldMk cId="3646241223" sldId="2255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7D349BEF-B78F-4519-B7BE-733680911C1D}" dt="2023-02-01T11:23:23.006" v="342" actId="1076"/>
          <ac:picMkLst>
            <pc:docMk/>
            <pc:sldMk cId="3646241223" sldId="2255"/>
            <ac:picMk id="5" creationId="{289BB830-DD02-3A12-4DA4-FF9AE3C27CD5}"/>
          </ac:picMkLst>
        </pc:picChg>
        <pc:picChg chg="add mod">
          <ac:chgData name="Céline Tuduri" userId="edc773aa-4903-456e-96ea-bec4f437440a" providerId="ADAL" clId="{7D349BEF-B78F-4519-B7BE-733680911C1D}" dt="2023-02-01T11:23:19.591" v="341" actId="14100"/>
          <ac:picMkLst>
            <pc:docMk/>
            <pc:sldMk cId="3646241223" sldId="2255"/>
            <ac:picMk id="10" creationId="{C60B3D1C-2DBD-3F5F-983B-055A6DA9967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5:03.722" v="362" actId="1076"/>
        <pc:sldMkLst>
          <pc:docMk/>
          <pc:sldMk cId="1098693454" sldId="2271"/>
        </pc:sldMkLst>
        <pc:spChg chg="add del">
          <ac:chgData name="Céline Tuduri" userId="edc773aa-4903-456e-96ea-bec4f437440a" providerId="ADAL" clId="{7D349BEF-B78F-4519-B7BE-733680911C1D}" dt="2023-02-01T11:23:29.640" v="343" actId="478"/>
          <ac:spMkLst>
            <pc:docMk/>
            <pc:sldMk cId="1098693454" sldId="2271"/>
            <ac:spMk id="21" creationId="{B85D02F1-F2F5-9D47-6758-4D6E3696EC57}"/>
          </ac:spMkLst>
        </pc:spChg>
        <pc:picChg chg="del">
          <ac:chgData name="Céline Tuduri" userId="edc773aa-4903-456e-96ea-bec4f437440a" providerId="ADAL" clId="{7D349BEF-B78F-4519-B7BE-733680911C1D}" dt="2023-02-01T11:23:40.382" v="349" actId="478"/>
          <ac:picMkLst>
            <pc:docMk/>
            <pc:sldMk cId="1098693454" sldId="2271"/>
            <ac:picMk id="2" creationId="{58E64741-7D41-9E3E-46E9-9E13A4B7837C}"/>
          </ac:picMkLst>
        </pc:picChg>
        <pc:picChg chg="del">
          <ac:chgData name="Céline Tuduri" userId="edc773aa-4903-456e-96ea-bec4f437440a" providerId="ADAL" clId="{7D349BEF-B78F-4519-B7BE-733680911C1D}" dt="2023-02-01T08:41:56.265" v="129" actId="478"/>
          <ac:picMkLst>
            <pc:docMk/>
            <pc:sldMk cId="1098693454" sldId="2271"/>
            <ac:picMk id="3" creationId="{1155E9B4-773B-40A6-9B27-BE432BA06BFF}"/>
          </ac:picMkLst>
        </pc:picChg>
        <pc:picChg chg="del">
          <ac:chgData name="Céline Tuduri" userId="edc773aa-4903-456e-96ea-bec4f437440a" providerId="ADAL" clId="{7D349BEF-B78F-4519-B7BE-733680911C1D}" dt="2023-02-01T08:42:15.109" v="137" actId="478"/>
          <ac:picMkLst>
            <pc:docMk/>
            <pc:sldMk cId="1098693454" sldId="2271"/>
            <ac:picMk id="4" creationId="{D673D168-45E7-996A-4CBC-9E5813153F03}"/>
          </ac:picMkLst>
        </pc:picChg>
        <pc:picChg chg="del">
          <ac:chgData name="Céline Tuduri" userId="edc773aa-4903-456e-96ea-bec4f437440a" providerId="ADAL" clId="{7D349BEF-B78F-4519-B7BE-733680911C1D}" dt="2023-02-01T08:42:29.632" v="144" actId="478"/>
          <ac:picMkLst>
            <pc:docMk/>
            <pc:sldMk cId="1098693454" sldId="2271"/>
            <ac:picMk id="5" creationId="{93998A40-FE03-67BF-610C-3089C2E18AE9}"/>
          </ac:picMkLst>
        </pc:picChg>
        <pc:picChg chg="del">
          <ac:chgData name="Céline Tuduri" userId="edc773aa-4903-456e-96ea-bec4f437440a" providerId="ADAL" clId="{7D349BEF-B78F-4519-B7BE-733680911C1D}" dt="2023-02-01T08:42:41.992" v="151" actId="478"/>
          <ac:picMkLst>
            <pc:docMk/>
            <pc:sldMk cId="1098693454" sldId="2271"/>
            <ac:picMk id="7" creationId="{8259129C-01DD-E8B6-6DF6-B0D4D7487603}"/>
          </ac:picMkLst>
        </pc:picChg>
        <pc:picChg chg="del">
          <ac:chgData name="Céline Tuduri" userId="edc773aa-4903-456e-96ea-bec4f437440a" providerId="ADAL" clId="{7D349BEF-B78F-4519-B7BE-733680911C1D}" dt="2023-02-01T08:42:57.097" v="158" actId="478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7D349BEF-B78F-4519-B7BE-733680911C1D}" dt="2023-02-01T08:41:54.054" v="128" actId="21"/>
          <ac:picMkLst>
            <pc:docMk/>
            <pc:sldMk cId="1098693454" sldId="2271"/>
            <ac:picMk id="10" creationId="{932CB9D1-DA4C-AEBD-C6DE-B848D494D8EF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11" creationId="{4EC2E43D-2ACE-DFE8-249B-FCDEA8C44227}"/>
          </ac:picMkLst>
        </pc:picChg>
        <pc:picChg chg="add del mod">
          <ac:chgData name="Céline Tuduri" userId="edc773aa-4903-456e-96ea-bec4f437440a" providerId="ADAL" clId="{7D349BEF-B78F-4519-B7BE-733680911C1D}" dt="2023-02-01T08:42:14.162" v="136" actId="21"/>
          <ac:picMkLst>
            <pc:docMk/>
            <pc:sldMk cId="1098693454" sldId="2271"/>
            <ac:picMk id="12" creationId="{14615A9D-24D6-E81C-3B25-69D86AD5EC68}"/>
          </ac:picMkLst>
        </pc:picChg>
        <pc:picChg chg="add mod">
          <ac:chgData name="Céline Tuduri" userId="edc773aa-4903-456e-96ea-bec4f437440a" providerId="ADAL" clId="{7D349BEF-B78F-4519-B7BE-733680911C1D}" dt="2023-02-01T11:25:00.418" v="361" actId="1076"/>
          <ac:picMkLst>
            <pc:docMk/>
            <pc:sldMk cId="1098693454" sldId="2271"/>
            <ac:picMk id="13" creationId="{9DC7B3BA-1A67-E4A6-62B3-DA1A849B5149}"/>
          </ac:picMkLst>
        </pc:picChg>
        <pc:picChg chg="add del mod">
          <ac:chgData name="Céline Tuduri" userId="edc773aa-4903-456e-96ea-bec4f437440a" providerId="ADAL" clId="{7D349BEF-B78F-4519-B7BE-733680911C1D}" dt="2023-02-01T08:42:28.636" v="143" actId="21"/>
          <ac:picMkLst>
            <pc:docMk/>
            <pc:sldMk cId="1098693454" sldId="2271"/>
            <ac:picMk id="14" creationId="{CE1972BB-0B24-2635-2D84-1DC234FDB938}"/>
          </ac:picMkLst>
        </pc:picChg>
        <pc:picChg chg="add mod">
          <ac:chgData name="Céline Tuduri" userId="edc773aa-4903-456e-96ea-bec4f437440a" providerId="ADAL" clId="{7D349BEF-B78F-4519-B7BE-733680911C1D}" dt="2023-02-01T11:24:49.388" v="360" actId="1076"/>
          <ac:picMkLst>
            <pc:docMk/>
            <pc:sldMk cId="1098693454" sldId="2271"/>
            <ac:picMk id="15" creationId="{87AC58E3-27EF-2195-40F9-EB1FC6CFA6C1}"/>
          </ac:picMkLst>
        </pc:picChg>
        <pc:picChg chg="add del mod">
          <ac:chgData name="Céline Tuduri" userId="edc773aa-4903-456e-96ea-bec4f437440a" providerId="ADAL" clId="{7D349BEF-B78F-4519-B7BE-733680911C1D}" dt="2023-02-01T08:42:40.966" v="150" actId="21"/>
          <ac:picMkLst>
            <pc:docMk/>
            <pc:sldMk cId="1098693454" sldId="2271"/>
            <ac:picMk id="16" creationId="{FB2F52B4-8567-4CC1-219B-DE1613C0C280}"/>
          </ac:picMkLst>
        </pc:picChg>
        <pc:picChg chg="add mod">
          <ac:chgData name="Céline Tuduri" userId="edc773aa-4903-456e-96ea-bec4f437440a" providerId="ADAL" clId="{7D349BEF-B78F-4519-B7BE-733680911C1D}" dt="2023-02-01T11:24:43.890" v="359" actId="1076"/>
          <ac:picMkLst>
            <pc:docMk/>
            <pc:sldMk cId="1098693454" sldId="2271"/>
            <ac:picMk id="17" creationId="{EF1F5BD0-1803-50D7-56E5-134EB006790A}"/>
          </ac:picMkLst>
        </pc:picChg>
        <pc:picChg chg="add del mod">
          <ac:chgData name="Céline Tuduri" userId="edc773aa-4903-456e-96ea-bec4f437440a" providerId="ADAL" clId="{7D349BEF-B78F-4519-B7BE-733680911C1D}" dt="2023-02-01T08:42:55.895" v="157" actId="21"/>
          <ac:picMkLst>
            <pc:docMk/>
            <pc:sldMk cId="1098693454" sldId="2271"/>
            <ac:picMk id="18" creationId="{7E875088-D989-34DD-EB85-9BAC430163FE}"/>
          </ac:picMkLst>
        </pc:picChg>
        <pc:picChg chg="add del mod">
          <ac:chgData name="Céline Tuduri" userId="edc773aa-4903-456e-96ea-bec4f437440a" providerId="ADAL" clId="{7D349BEF-B78F-4519-B7BE-733680911C1D}" dt="2023-02-01T08:43:01.598" v="160" actId="21"/>
          <ac:picMkLst>
            <pc:docMk/>
            <pc:sldMk cId="1098693454" sldId="2271"/>
            <ac:picMk id="19" creationId="{19129B9B-FD0D-146E-B0F3-B0EF9389AF38}"/>
          </ac:picMkLst>
        </pc:picChg>
        <pc:picChg chg="add mod">
          <ac:chgData name="Céline Tuduri" userId="edc773aa-4903-456e-96ea-bec4f437440a" providerId="ADAL" clId="{7D349BEF-B78F-4519-B7BE-733680911C1D}" dt="2023-02-01T11:24:42.166" v="358" actId="1076"/>
          <ac:picMkLst>
            <pc:docMk/>
            <pc:sldMk cId="1098693454" sldId="2271"/>
            <ac:picMk id="20" creationId="{C33FC699-EE1B-8181-9CCF-A5D8B47C982D}"/>
          </ac:picMkLst>
        </pc:picChg>
        <pc:picChg chg="add del mod">
          <ac:chgData name="Céline Tuduri" userId="edc773aa-4903-456e-96ea-bec4f437440a" providerId="ADAL" clId="{7D349BEF-B78F-4519-B7BE-733680911C1D}" dt="2023-02-01T11:23:39.262" v="348" actId="21"/>
          <ac:picMkLst>
            <pc:docMk/>
            <pc:sldMk cId="1098693454" sldId="2271"/>
            <ac:picMk id="22" creationId="{EF41B207-779A-1F5F-ED07-4EEFD17DAFC1}"/>
          </ac:picMkLst>
        </pc:picChg>
        <pc:picChg chg="add mod">
          <ac:chgData name="Céline Tuduri" userId="edc773aa-4903-456e-96ea-bec4f437440a" providerId="ADAL" clId="{7D349BEF-B78F-4519-B7BE-733680911C1D}" dt="2023-02-01T11:23:40.692" v="350"/>
          <ac:picMkLst>
            <pc:docMk/>
            <pc:sldMk cId="1098693454" sldId="2271"/>
            <ac:picMk id="23" creationId="{54657872-FEC6-5A70-74F9-2A7897993DD8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08:41:05.258" v="99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7D349BEF-B78F-4519-B7BE-733680911C1D}" dt="2023-02-01T08:41:05.258" v="99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40:53.587" v="83" actId="21"/>
          <ac:picMkLst>
            <pc:docMk/>
            <pc:sldMk cId="3417519364" sldId="2280"/>
            <ac:picMk id="3" creationId="{46F94E81-8B79-87F2-80ED-626D90DDFD7D}"/>
          </ac:picMkLst>
        </pc:picChg>
        <pc:picChg chg="add mod">
          <ac:chgData name="Céline Tuduri" userId="edc773aa-4903-456e-96ea-bec4f437440a" providerId="ADAL" clId="{7D349BEF-B78F-4519-B7BE-733680911C1D}" dt="2023-02-01T08:40:54.817" v="85"/>
          <ac:picMkLst>
            <pc:docMk/>
            <pc:sldMk cId="3417519364" sldId="2280"/>
            <ac:picMk id="4" creationId="{7316777E-32AE-8C25-83F9-34FFBDEAD86F}"/>
          </ac:picMkLst>
        </pc:picChg>
        <pc:picChg chg="del">
          <ac:chgData name="Céline Tuduri" userId="edc773aa-4903-456e-96ea-bec4f437440a" providerId="ADAL" clId="{7D349BEF-B78F-4519-B7BE-733680911C1D}" dt="2023-02-01T08:40:54.581" v="84" actId="478"/>
          <ac:picMkLst>
            <pc:docMk/>
            <pc:sldMk cId="3417519364" sldId="2280"/>
            <ac:picMk id="5" creationId="{29D4152C-B544-9ED0-09BD-577FC9E960D7}"/>
          </ac:picMkLst>
        </pc:picChg>
      </pc:sldChg>
      <pc:sldChg chg="del">
        <pc:chgData name="Céline Tuduri" userId="edc773aa-4903-456e-96ea-bec4f437440a" providerId="ADAL" clId="{7D349BEF-B78F-4519-B7BE-733680911C1D}" dt="2023-02-01T08:40:23.062" v="79" actId="47"/>
        <pc:sldMkLst>
          <pc:docMk/>
          <pc:sldMk cId="476154117" sldId="2281"/>
        </pc:sldMkLst>
      </pc:sldChg>
      <pc:sldChg chg="addSp delSp modSp mod">
        <pc:chgData name="Céline Tuduri" userId="edc773aa-4903-456e-96ea-bec4f437440a" providerId="ADAL" clId="{7D349BEF-B78F-4519-B7BE-733680911C1D}" dt="2023-02-01T08:41:34.245" v="122" actId="20577"/>
        <pc:sldMkLst>
          <pc:docMk/>
          <pc:sldMk cId="4067664852" sldId="2282"/>
        </pc:sldMkLst>
        <pc:spChg chg="mod">
          <ac:chgData name="Céline Tuduri" userId="edc773aa-4903-456e-96ea-bec4f437440a" providerId="ADAL" clId="{7D349BEF-B78F-4519-B7BE-733680911C1D}" dt="2023-02-01T08:41:34.245" v="122" actId="20577"/>
          <ac:spMkLst>
            <pc:docMk/>
            <pc:sldMk cId="4067664852" sldId="2282"/>
            <ac:spMk id="10" creationId="{005821CD-283A-2DFF-7EED-D294FA550D50}"/>
          </ac:spMkLst>
        </pc:spChg>
        <pc:picChg chg="add del mod">
          <ac:chgData name="Céline Tuduri" userId="edc773aa-4903-456e-96ea-bec4f437440a" providerId="ADAL" clId="{7D349BEF-B78F-4519-B7BE-733680911C1D}" dt="2023-02-01T08:41:26.866" v="104" actId="21"/>
          <ac:picMkLst>
            <pc:docMk/>
            <pc:sldMk cId="4067664852" sldId="2282"/>
            <ac:picMk id="3" creationId="{39C4166C-64AD-642B-C51E-DD2FD823EE92}"/>
          </ac:picMkLst>
        </pc:picChg>
        <pc:picChg chg="add mod">
          <ac:chgData name="Céline Tuduri" userId="edc773aa-4903-456e-96ea-bec4f437440a" providerId="ADAL" clId="{7D349BEF-B78F-4519-B7BE-733680911C1D}" dt="2023-02-01T08:41:28.028" v="106"/>
          <ac:picMkLst>
            <pc:docMk/>
            <pc:sldMk cId="4067664852" sldId="2282"/>
            <ac:picMk id="4" creationId="{BFD3FBD5-7872-36BC-1981-35A65A0D514A}"/>
          </ac:picMkLst>
        </pc:picChg>
        <pc:picChg chg="del">
          <ac:chgData name="Céline Tuduri" userId="edc773aa-4903-456e-96ea-bec4f437440a" providerId="ADAL" clId="{7D349BEF-B78F-4519-B7BE-733680911C1D}" dt="2023-02-01T08:41:27.801" v="105" actId="478"/>
          <ac:picMkLst>
            <pc:docMk/>
            <pc:sldMk cId="4067664852" sldId="2282"/>
            <ac:picMk id="5" creationId="{5C7F9139-5FA6-67B7-0637-4BB2736B9A1B}"/>
          </ac:picMkLst>
        </pc:picChg>
      </pc:sldChg>
      <pc:sldChg chg="del">
        <pc:chgData name="Céline Tuduri" userId="edc773aa-4903-456e-96ea-bec4f437440a" providerId="ADAL" clId="{7D349BEF-B78F-4519-B7BE-733680911C1D}" dt="2023-02-01T08:41:09.473" v="100" actId="47"/>
        <pc:sldMkLst>
          <pc:docMk/>
          <pc:sldMk cId="707116526" sldId="2283"/>
        </pc:sldMkLst>
      </pc:sldChg>
      <pc:sldChg chg="addSp delSp modSp add mod">
        <pc:chgData name="Céline Tuduri" userId="edc773aa-4903-456e-96ea-bec4f437440a" providerId="ADAL" clId="{7D349BEF-B78F-4519-B7BE-733680911C1D}" dt="2023-02-01T08:40:13.037" v="78" actId="20577"/>
        <pc:sldMkLst>
          <pc:docMk/>
          <pc:sldMk cId="3060085360" sldId="2290"/>
        </pc:sldMkLst>
        <pc:spChg chg="mod">
          <ac:chgData name="Céline Tuduri" userId="edc773aa-4903-456e-96ea-bec4f437440a" providerId="ADAL" clId="{7D349BEF-B78F-4519-B7BE-733680911C1D}" dt="2023-02-01T08:40:13.037" v="78" actId="20577"/>
          <ac:spMkLst>
            <pc:docMk/>
            <pc:sldMk cId="3060085360" sldId="229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9:42.044" v="60" actId="21"/>
          <ac:picMkLst>
            <pc:docMk/>
            <pc:sldMk cId="3060085360" sldId="2290"/>
            <ac:picMk id="3" creationId="{68EBD9CD-1508-D231-DB7D-C205653BB080}"/>
          </ac:picMkLst>
        </pc:picChg>
        <pc:picChg chg="del">
          <ac:chgData name="Céline Tuduri" userId="edc773aa-4903-456e-96ea-bec4f437440a" providerId="ADAL" clId="{7D349BEF-B78F-4519-B7BE-733680911C1D}" dt="2023-02-01T08:39:43.117" v="61" actId="478"/>
          <ac:picMkLst>
            <pc:docMk/>
            <pc:sldMk cId="3060085360" sldId="2290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7D349BEF-B78F-4519-B7BE-733680911C1D}" dt="2023-02-01T08:39:49.856" v="63" actId="21"/>
          <ac:picMkLst>
            <pc:docMk/>
            <pc:sldMk cId="3060085360" sldId="2290"/>
            <ac:picMk id="5" creationId="{4DA5B74F-A1D9-8C79-980A-29F7B9F06806}"/>
          </ac:picMkLst>
        </pc:picChg>
        <pc:picChg chg="add mod">
          <ac:chgData name="Céline Tuduri" userId="edc773aa-4903-456e-96ea-bec4f437440a" providerId="ADAL" clId="{7D349BEF-B78F-4519-B7BE-733680911C1D}" dt="2023-02-01T08:39:50.961" v="64"/>
          <ac:picMkLst>
            <pc:docMk/>
            <pc:sldMk cId="3060085360" sldId="2290"/>
            <ac:picMk id="8" creationId="{322FD3C4-01A4-699B-9A57-40813E0A6832}"/>
          </ac:picMkLst>
        </pc:picChg>
      </pc:sldChg>
      <pc:sldChg chg="addSp delSp modSp add mod">
        <pc:chgData name="Céline Tuduri" userId="edc773aa-4903-456e-96ea-bec4f437440a" providerId="ADAL" clId="{7D349BEF-B78F-4519-B7BE-733680911C1D}" dt="2023-02-01T08:50:25.527" v="204" actId="20577"/>
        <pc:sldMkLst>
          <pc:docMk/>
          <pc:sldMk cId="298890539" sldId="2291"/>
        </pc:sldMkLst>
        <pc:spChg chg="mod">
          <ac:chgData name="Céline Tuduri" userId="edc773aa-4903-456e-96ea-bec4f437440a" providerId="ADAL" clId="{7D349BEF-B78F-4519-B7BE-733680911C1D}" dt="2023-02-01T08:50:25.527" v="204" actId="20577"/>
          <ac:spMkLst>
            <pc:docMk/>
            <pc:sldMk cId="298890539" sldId="2291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6:59.937" v="47" actId="21"/>
          <ac:picMkLst>
            <pc:docMk/>
            <pc:sldMk cId="298890539" sldId="2291"/>
            <ac:picMk id="3" creationId="{369A28C8-4FDB-3489-9C8E-FE3B4CAB56D0}"/>
          </ac:picMkLst>
        </pc:picChg>
        <pc:picChg chg="add mod">
          <ac:chgData name="Céline Tuduri" userId="edc773aa-4903-456e-96ea-bec4f437440a" providerId="ADAL" clId="{7D349BEF-B78F-4519-B7BE-733680911C1D}" dt="2023-02-01T08:37:01.178" v="49"/>
          <ac:picMkLst>
            <pc:docMk/>
            <pc:sldMk cId="298890539" sldId="2291"/>
            <ac:picMk id="4" creationId="{3560D862-B27D-43DF-0DDD-38F26B585F6F}"/>
          </ac:picMkLst>
        </pc:picChg>
        <pc:picChg chg="del">
          <ac:chgData name="Céline Tuduri" userId="edc773aa-4903-456e-96ea-bec4f437440a" providerId="ADAL" clId="{7D349BEF-B78F-4519-B7BE-733680911C1D}" dt="2023-02-01T08:37:00.943" v="48" actId="478"/>
          <ac:picMkLst>
            <pc:docMk/>
            <pc:sldMk cId="298890539" sldId="2291"/>
            <ac:picMk id="5" creationId="{289BB830-DD02-3A12-4DA4-FF9AE3C27CD5}"/>
          </ac:picMkLst>
        </pc:picChg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  <pc:docChgLst>
    <pc:chgData name="Céline Tuduri" userId="edc773aa-4903-456e-96ea-bec4f437440a" providerId="ADAL" clId="{14E60940-A2E6-401A-9B32-5CAD54A01829}"/>
    <pc:docChg chg="undo custSel addSld delSld modSld">
      <pc:chgData name="Céline Tuduri" userId="edc773aa-4903-456e-96ea-bec4f437440a" providerId="ADAL" clId="{14E60940-A2E6-401A-9B32-5CAD54A01829}" dt="2023-02-17T16:46:38.288" v="143"/>
      <pc:docMkLst>
        <pc:docMk/>
      </pc:docMkLst>
      <pc:sldChg chg="modSp mod">
        <pc:chgData name="Céline Tuduri" userId="edc773aa-4903-456e-96ea-bec4f437440a" providerId="ADAL" clId="{14E60940-A2E6-401A-9B32-5CAD54A01829}" dt="2023-02-17T15:52:36.663" v="4" actId="6549"/>
        <pc:sldMkLst>
          <pc:docMk/>
          <pc:sldMk cId="1054601418" sldId="2053"/>
        </pc:sldMkLst>
        <pc:spChg chg="mod">
          <ac:chgData name="Céline Tuduri" userId="edc773aa-4903-456e-96ea-bec4f437440a" providerId="ADAL" clId="{14E60940-A2E6-401A-9B32-5CAD54A01829}" dt="2023-02-17T15:52:36.663" v="4" actId="6549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14E60940-A2E6-401A-9B32-5CAD54A01829}" dt="2023-02-17T15:52:40.932" v="5" actId="47"/>
        <pc:sldMkLst>
          <pc:docMk/>
          <pc:sldMk cId="1631379012" sldId="2188"/>
        </pc:sldMkLst>
      </pc:sldChg>
      <pc:sldChg chg="del">
        <pc:chgData name="Céline Tuduri" userId="edc773aa-4903-456e-96ea-bec4f437440a" providerId="ADAL" clId="{14E60940-A2E6-401A-9B32-5CAD54A01829}" dt="2023-02-17T15:52:40.932" v="5" actId="47"/>
        <pc:sldMkLst>
          <pc:docMk/>
          <pc:sldMk cId="3204418481" sldId="2197"/>
        </pc:sldMkLst>
      </pc:sldChg>
      <pc:sldChg chg="del">
        <pc:chgData name="Céline Tuduri" userId="edc773aa-4903-456e-96ea-bec4f437440a" providerId="ADAL" clId="{14E60940-A2E6-401A-9B32-5CAD54A01829}" dt="2023-02-17T15:52:40.932" v="5" actId="47"/>
        <pc:sldMkLst>
          <pc:docMk/>
          <pc:sldMk cId="413612979" sldId="2268"/>
        </pc:sldMkLst>
      </pc:sldChg>
      <pc:sldChg chg="del">
        <pc:chgData name="Céline Tuduri" userId="edc773aa-4903-456e-96ea-bec4f437440a" providerId="ADAL" clId="{14E60940-A2E6-401A-9B32-5CAD54A01829}" dt="2023-02-17T15:52:43.910" v="6" actId="47"/>
        <pc:sldMkLst>
          <pc:docMk/>
          <pc:sldMk cId="979260794" sldId="2270"/>
        </pc:sldMkLst>
      </pc:sldChg>
      <pc:sldChg chg="del">
        <pc:chgData name="Céline Tuduri" userId="edc773aa-4903-456e-96ea-bec4f437440a" providerId="ADAL" clId="{14E60940-A2E6-401A-9B32-5CAD54A01829}" dt="2023-02-17T15:52:43.910" v="6" actId="47"/>
        <pc:sldMkLst>
          <pc:docMk/>
          <pc:sldMk cId="1098693454" sldId="2271"/>
        </pc:sldMkLst>
      </pc:sldChg>
      <pc:sldChg chg="addSp delSp modSp mod">
        <pc:chgData name="Céline Tuduri" userId="edc773aa-4903-456e-96ea-bec4f437440a" providerId="ADAL" clId="{14E60940-A2E6-401A-9B32-5CAD54A01829}" dt="2023-02-17T15:53:34.401" v="18"/>
        <pc:sldMkLst>
          <pc:docMk/>
          <pc:sldMk cId="3251008146" sldId="2274"/>
        </pc:sldMkLst>
        <pc:picChg chg="del mod">
          <ac:chgData name="Céline Tuduri" userId="edc773aa-4903-456e-96ea-bec4f437440a" providerId="ADAL" clId="{14E60940-A2E6-401A-9B32-5CAD54A01829}" dt="2023-02-17T15:53:27.013" v="12" actId="478"/>
          <ac:picMkLst>
            <pc:docMk/>
            <pc:sldMk cId="3251008146" sldId="2274"/>
            <ac:picMk id="3" creationId="{62A326AE-1C6D-3EE4-6C80-858CC8953386}"/>
          </ac:picMkLst>
        </pc:picChg>
        <pc:picChg chg="add del mod">
          <ac:chgData name="Céline Tuduri" userId="edc773aa-4903-456e-96ea-bec4f437440a" providerId="ADAL" clId="{14E60940-A2E6-401A-9B32-5CAD54A01829}" dt="2023-02-17T15:53:26.071" v="11" actId="21"/>
          <ac:picMkLst>
            <pc:docMk/>
            <pc:sldMk cId="3251008146" sldId="2274"/>
            <ac:picMk id="4" creationId="{B720F90F-9B26-BD52-D281-911477B2F2CB}"/>
          </ac:picMkLst>
        </pc:picChg>
        <pc:picChg chg="add mod">
          <ac:chgData name="Céline Tuduri" userId="edc773aa-4903-456e-96ea-bec4f437440a" providerId="ADAL" clId="{14E60940-A2E6-401A-9B32-5CAD54A01829}" dt="2023-02-17T15:53:27.215" v="13"/>
          <ac:picMkLst>
            <pc:docMk/>
            <pc:sldMk cId="3251008146" sldId="2274"/>
            <ac:picMk id="5" creationId="{EEB0F576-835B-F433-9677-A80599AD5D04}"/>
          </ac:picMkLst>
        </pc:picChg>
        <pc:picChg chg="del">
          <ac:chgData name="Céline Tuduri" userId="edc773aa-4903-456e-96ea-bec4f437440a" providerId="ADAL" clId="{14E60940-A2E6-401A-9B32-5CAD54A01829}" dt="2023-02-17T15:53:34.121" v="17" actId="478"/>
          <ac:picMkLst>
            <pc:docMk/>
            <pc:sldMk cId="3251008146" sldId="2274"/>
            <ac:picMk id="7" creationId="{AB440B56-AB1A-3170-3B74-E6C7C7CCF0C5}"/>
          </ac:picMkLst>
        </pc:picChg>
        <pc:picChg chg="add del mod">
          <ac:chgData name="Céline Tuduri" userId="edc773aa-4903-456e-96ea-bec4f437440a" providerId="ADAL" clId="{14E60940-A2E6-401A-9B32-5CAD54A01829}" dt="2023-02-17T15:53:33.276" v="16" actId="21"/>
          <ac:picMkLst>
            <pc:docMk/>
            <pc:sldMk cId="3251008146" sldId="2274"/>
            <ac:picMk id="10" creationId="{B16D23F8-A984-3C6B-97E2-AB16E56BA3E2}"/>
          </ac:picMkLst>
        </pc:picChg>
        <pc:picChg chg="add mod">
          <ac:chgData name="Céline Tuduri" userId="edc773aa-4903-456e-96ea-bec4f437440a" providerId="ADAL" clId="{14E60940-A2E6-401A-9B32-5CAD54A01829}" dt="2023-02-17T15:53:34.401" v="18"/>
          <ac:picMkLst>
            <pc:docMk/>
            <pc:sldMk cId="3251008146" sldId="2274"/>
            <ac:picMk id="11" creationId="{0FE42376-4B47-A364-DE9A-5EE38CC583E2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5:53:57.940" v="3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14E60940-A2E6-401A-9B32-5CAD54A01829}" dt="2023-02-17T15:53:52.407" v="29" actId="20577"/>
          <ac:spMkLst>
            <pc:docMk/>
            <pc:sldMk cId="1891813926" sldId="2275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14E60940-A2E6-401A-9B32-5CAD54A01829}" dt="2023-02-17T15:53:53.815" v="30" actId="478"/>
          <ac:picMkLst>
            <pc:docMk/>
            <pc:sldMk cId="1891813926" sldId="2275"/>
            <ac:picMk id="3" creationId="{BD7EA56D-5AC2-D397-DE62-3E6086F0B933}"/>
          </ac:picMkLst>
        </pc:picChg>
        <pc:picChg chg="add mod">
          <ac:chgData name="Céline Tuduri" userId="edc773aa-4903-456e-96ea-bec4f437440a" providerId="ADAL" clId="{14E60940-A2E6-401A-9B32-5CAD54A01829}" dt="2023-02-17T15:53:57.940" v="33" actId="962"/>
          <ac:picMkLst>
            <pc:docMk/>
            <pc:sldMk cId="1891813926" sldId="2275"/>
            <ac:picMk id="5" creationId="{A534F1E5-0093-32D9-7BF6-49558C70B6B9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6:45:50.838" v="129"/>
        <pc:sldMkLst>
          <pc:docMk/>
          <pc:sldMk cId="4004527262" sldId="2276"/>
        </pc:sldMkLst>
        <pc:spChg chg="del">
          <ac:chgData name="Céline Tuduri" userId="edc773aa-4903-456e-96ea-bec4f437440a" providerId="ADAL" clId="{14E60940-A2E6-401A-9B32-5CAD54A01829}" dt="2023-02-17T15:59:29.882" v="61" actId="478"/>
          <ac:spMkLst>
            <pc:docMk/>
            <pc:sldMk cId="4004527262" sldId="2276"/>
            <ac:spMk id="2" creationId="{A971578E-9814-13E4-5553-C69D1CA37103}"/>
          </ac:spMkLst>
        </pc:spChg>
        <pc:picChg chg="add del mod">
          <ac:chgData name="Céline Tuduri" userId="edc773aa-4903-456e-96ea-bec4f437440a" providerId="ADAL" clId="{14E60940-A2E6-401A-9B32-5CAD54A01829}" dt="2023-02-17T16:45:49.767" v="127" actId="21"/>
          <ac:picMkLst>
            <pc:docMk/>
            <pc:sldMk cId="4004527262" sldId="2276"/>
            <ac:picMk id="3" creationId="{38BEAEF0-4EBA-FC48-54FD-0835329D86F9}"/>
          </ac:picMkLst>
        </pc:picChg>
        <pc:picChg chg="add mod">
          <ac:chgData name="Céline Tuduri" userId="edc773aa-4903-456e-96ea-bec4f437440a" providerId="ADAL" clId="{14E60940-A2E6-401A-9B32-5CAD54A01829}" dt="2023-02-17T16:45:50.838" v="129"/>
          <ac:picMkLst>
            <pc:docMk/>
            <pc:sldMk cId="4004527262" sldId="2276"/>
            <ac:picMk id="4" creationId="{8EBB210B-0432-4D5D-48C7-1D7A67DF0FCC}"/>
          </ac:picMkLst>
        </pc:picChg>
        <pc:picChg chg="del">
          <ac:chgData name="Céline Tuduri" userId="edc773aa-4903-456e-96ea-bec4f437440a" providerId="ADAL" clId="{14E60940-A2E6-401A-9B32-5CAD54A01829}" dt="2023-02-17T15:59:29.882" v="61" actId="478"/>
          <ac:picMkLst>
            <pc:docMk/>
            <pc:sldMk cId="4004527262" sldId="2276"/>
            <ac:picMk id="4" creationId="{8ED49277-8AA9-8668-F0C9-4CC280CD8C85}"/>
          </ac:picMkLst>
        </pc:picChg>
        <pc:picChg chg="add del mod">
          <ac:chgData name="Céline Tuduri" userId="edc773aa-4903-456e-96ea-bec4f437440a" providerId="ADAL" clId="{14E60940-A2E6-401A-9B32-5CAD54A01829}" dt="2023-02-17T16:45:50.646" v="128" actId="478"/>
          <ac:picMkLst>
            <pc:docMk/>
            <pc:sldMk cId="4004527262" sldId="2276"/>
            <ac:picMk id="5" creationId="{94A00CF1-560A-D508-D5F1-DD835071EC27}"/>
          </ac:picMkLst>
        </pc:picChg>
        <pc:picChg chg="add mod">
          <ac:chgData name="Céline Tuduri" userId="edc773aa-4903-456e-96ea-bec4f437440a" providerId="ADAL" clId="{14E60940-A2E6-401A-9B32-5CAD54A01829}" dt="2023-02-17T15:59:43.492" v="70" actId="1076"/>
          <ac:picMkLst>
            <pc:docMk/>
            <pc:sldMk cId="4004527262" sldId="2276"/>
            <ac:picMk id="8" creationId="{012FE4B5-5E34-BCCC-3EB1-1B66E46E3B7E}"/>
          </ac:picMkLst>
        </pc:picChg>
        <pc:picChg chg="del">
          <ac:chgData name="Céline Tuduri" userId="edc773aa-4903-456e-96ea-bec4f437440a" providerId="ADAL" clId="{14E60940-A2E6-401A-9B32-5CAD54A01829}" dt="2023-02-17T15:59:29.882" v="61" actId="478"/>
          <ac:picMkLst>
            <pc:docMk/>
            <pc:sldMk cId="4004527262" sldId="2276"/>
            <ac:picMk id="10" creationId="{46908841-7347-C427-1F96-F6EBD32AA77E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5:55:47.437" v="48" actId="1076"/>
        <pc:sldMkLst>
          <pc:docMk/>
          <pc:sldMk cId="1661748739" sldId="2277"/>
        </pc:sldMkLst>
        <pc:spChg chg="del">
          <ac:chgData name="Céline Tuduri" userId="edc773aa-4903-456e-96ea-bec4f437440a" providerId="ADAL" clId="{14E60940-A2E6-401A-9B32-5CAD54A01829}" dt="2023-02-17T15:55:20.972" v="34" actId="478"/>
          <ac:spMkLst>
            <pc:docMk/>
            <pc:sldMk cId="1661748739" sldId="2277"/>
            <ac:spMk id="2" creationId="{10B2C0E7-6957-43C8-6D6D-1127EB5755B1}"/>
          </ac:spMkLst>
        </pc:spChg>
        <pc:picChg chg="mod">
          <ac:chgData name="Céline Tuduri" userId="edc773aa-4903-456e-96ea-bec4f437440a" providerId="ADAL" clId="{14E60940-A2E6-401A-9B32-5CAD54A01829}" dt="2023-02-17T15:55:44.673" v="47" actId="1076"/>
          <ac:picMkLst>
            <pc:docMk/>
            <pc:sldMk cId="1661748739" sldId="2277"/>
            <ac:picMk id="4" creationId="{BEB1D9B7-894C-543D-879F-F6DB44B3456F}"/>
          </ac:picMkLst>
        </pc:picChg>
        <pc:picChg chg="add mod">
          <ac:chgData name="Céline Tuduri" userId="edc773aa-4903-456e-96ea-bec4f437440a" providerId="ADAL" clId="{14E60940-A2E6-401A-9B32-5CAD54A01829}" dt="2023-02-17T15:55:47.437" v="48" actId="1076"/>
          <ac:picMkLst>
            <pc:docMk/>
            <pc:sldMk cId="1661748739" sldId="2277"/>
            <ac:picMk id="5" creationId="{F4D6433B-ECFF-158A-BB1F-2BF4E92A7E94}"/>
          </ac:picMkLst>
        </pc:picChg>
        <pc:picChg chg="mod">
          <ac:chgData name="Céline Tuduri" userId="edc773aa-4903-456e-96ea-bec4f437440a" providerId="ADAL" clId="{14E60940-A2E6-401A-9B32-5CAD54A01829}" dt="2023-02-17T15:55:41.935" v="46" actId="12788"/>
          <ac:picMkLst>
            <pc:docMk/>
            <pc:sldMk cId="1661748739" sldId="2277"/>
            <ac:picMk id="13" creationId="{E3B7D2AA-6187-0E98-4EFC-5B4C610A0A63}"/>
          </ac:picMkLst>
        </pc:picChg>
      </pc:sldChg>
      <pc:sldChg chg="del">
        <pc:chgData name="Céline Tuduri" userId="edc773aa-4903-456e-96ea-bec4f437440a" providerId="ADAL" clId="{14E60940-A2E6-401A-9B32-5CAD54A01829}" dt="2023-02-17T15:52:40.932" v="5" actId="47"/>
        <pc:sldMkLst>
          <pc:docMk/>
          <pc:sldMk cId="4067664852" sldId="2282"/>
        </pc:sldMkLst>
      </pc:sldChg>
      <pc:sldChg chg="addSp delSp modSp mod">
        <pc:chgData name="Céline Tuduri" userId="edc773aa-4903-456e-96ea-bec4f437440a" providerId="ADAL" clId="{14E60940-A2E6-401A-9B32-5CAD54A01829}" dt="2023-02-17T16:00:38.569" v="74" actId="962"/>
        <pc:sldMkLst>
          <pc:docMk/>
          <pc:sldMk cId="3078571922" sldId="2284"/>
        </pc:sldMkLst>
        <pc:spChg chg="del">
          <ac:chgData name="Céline Tuduri" userId="edc773aa-4903-456e-96ea-bec4f437440a" providerId="ADAL" clId="{14E60940-A2E6-401A-9B32-5CAD54A01829}" dt="2023-02-17T16:00:34.362" v="71" actId="478"/>
          <ac:spMkLst>
            <pc:docMk/>
            <pc:sldMk cId="3078571922" sldId="2284"/>
            <ac:spMk id="2" creationId="{039018B6-B62A-F5E1-C635-F38BEC0F3B6C}"/>
          </ac:spMkLst>
        </pc:spChg>
        <pc:picChg chg="del">
          <ac:chgData name="Céline Tuduri" userId="edc773aa-4903-456e-96ea-bec4f437440a" providerId="ADAL" clId="{14E60940-A2E6-401A-9B32-5CAD54A01829}" dt="2023-02-17T16:00:34.362" v="71" actId="478"/>
          <ac:picMkLst>
            <pc:docMk/>
            <pc:sldMk cId="3078571922" sldId="2284"/>
            <ac:picMk id="4" creationId="{8BABE611-6426-8AEB-223B-C9FD54CBBDA3}"/>
          </ac:picMkLst>
        </pc:picChg>
        <pc:picChg chg="add mod">
          <ac:chgData name="Céline Tuduri" userId="edc773aa-4903-456e-96ea-bec4f437440a" providerId="ADAL" clId="{14E60940-A2E6-401A-9B32-5CAD54A01829}" dt="2023-02-17T16:00:38.569" v="74" actId="962"/>
          <ac:picMkLst>
            <pc:docMk/>
            <pc:sldMk cId="3078571922" sldId="2284"/>
            <ac:picMk id="5" creationId="{1AD8DBB3-23EA-02AC-7076-788763B77DF2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6:46:19.095" v="137"/>
        <pc:sldMkLst>
          <pc:docMk/>
          <pc:sldMk cId="1123003714" sldId="2285"/>
        </pc:sldMkLst>
        <pc:spChg chg="del">
          <ac:chgData name="Céline Tuduri" userId="edc773aa-4903-456e-96ea-bec4f437440a" providerId="ADAL" clId="{14E60940-A2E6-401A-9B32-5CAD54A01829}" dt="2023-02-17T16:01:07.123" v="75" actId="478"/>
          <ac:spMkLst>
            <pc:docMk/>
            <pc:sldMk cId="1123003714" sldId="2285"/>
            <ac:spMk id="2" creationId="{FD3D0AE7-23F1-B062-D411-654F5B5B61D7}"/>
          </ac:spMkLst>
        </pc:spChg>
        <pc:picChg chg="add del mod">
          <ac:chgData name="Céline Tuduri" userId="edc773aa-4903-456e-96ea-bec4f437440a" providerId="ADAL" clId="{14E60940-A2E6-401A-9B32-5CAD54A01829}" dt="2023-02-17T16:46:18.023" v="135" actId="21"/>
          <ac:picMkLst>
            <pc:docMk/>
            <pc:sldMk cId="1123003714" sldId="2285"/>
            <ac:picMk id="3" creationId="{1197E597-111B-5BA0-6729-8370AB935336}"/>
          </ac:picMkLst>
        </pc:picChg>
        <pc:picChg chg="add mod">
          <ac:chgData name="Céline Tuduri" userId="edc773aa-4903-456e-96ea-bec4f437440a" providerId="ADAL" clId="{14E60940-A2E6-401A-9B32-5CAD54A01829}" dt="2023-02-17T16:46:19.095" v="137"/>
          <ac:picMkLst>
            <pc:docMk/>
            <pc:sldMk cId="1123003714" sldId="2285"/>
            <ac:picMk id="4" creationId="{0C013D92-66CA-325B-6CBB-FE349C1BB3FA}"/>
          </ac:picMkLst>
        </pc:picChg>
        <pc:picChg chg="del">
          <ac:chgData name="Céline Tuduri" userId="edc773aa-4903-456e-96ea-bec4f437440a" providerId="ADAL" clId="{14E60940-A2E6-401A-9B32-5CAD54A01829}" dt="2023-02-17T16:01:07.123" v="75" actId="478"/>
          <ac:picMkLst>
            <pc:docMk/>
            <pc:sldMk cId="1123003714" sldId="2285"/>
            <ac:picMk id="4" creationId="{84BD5E96-E341-6F3E-27F6-3DE36A0E9A99}"/>
          </ac:picMkLst>
        </pc:picChg>
        <pc:picChg chg="add del mod">
          <ac:chgData name="Céline Tuduri" userId="edc773aa-4903-456e-96ea-bec4f437440a" providerId="ADAL" clId="{14E60940-A2E6-401A-9B32-5CAD54A01829}" dt="2023-02-17T16:46:18.906" v="136" actId="478"/>
          <ac:picMkLst>
            <pc:docMk/>
            <pc:sldMk cId="1123003714" sldId="2285"/>
            <ac:picMk id="5" creationId="{488FD8BF-09EA-3807-39A2-417AE9B48EF3}"/>
          </ac:picMkLst>
        </pc:picChg>
        <pc:picChg chg="add del mod">
          <ac:chgData name="Céline Tuduri" userId="edc773aa-4903-456e-96ea-bec4f437440a" providerId="ADAL" clId="{14E60940-A2E6-401A-9B32-5CAD54A01829}" dt="2023-02-17T16:02:19.217" v="84" actId="478"/>
          <ac:picMkLst>
            <pc:docMk/>
            <pc:sldMk cId="1123003714" sldId="2285"/>
            <ac:picMk id="11" creationId="{ECCFD72D-937A-57D0-8C1D-75BC234A3B07}"/>
          </ac:picMkLst>
        </pc:picChg>
        <pc:picChg chg="del">
          <ac:chgData name="Céline Tuduri" userId="edc773aa-4903-456e-96ea-bec4f437440a" providerId="ADAL" clId="{14E60940-A2E6-401A-9B32-5CAD54A01829}" dt="2023-02-17T16:01:07.123" v="75" actId="478"/>
          <ac:picMkLst>
            <pc:docMk/>
            <pc:sldMk cId="1123003714" sldId="2285"/>
            <ac:picMk id="12" creationId="{FD1D64B5-8182-7AD8-5EEA-CA5200813070}"/>
          </ac:picMkLst>
        </pc:picChg>
        <pc:picChg chg="add mod">
          <ac:chgData name="Céline Tuduri" userId="edc773aa-4903-456e-96ea-bec4f437440a" providerId="ADAL" clId="{14E60940-A2E6-401A-9B32-5CAD54A01829}" dt="2023-02-17T16:02:42.078" v="90" actId="1076"/>
          <ac:picMkLst>
            <pc:docMk/>
            <pc:sldMk cId="1123003714" sldId="2285"/>
            <ac:picMk id="14" creationId="{ABCD555C-F0BA-5E78-B4FA-1CBF73DC637C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6:46:38.288" v="143"/>
        <pc:sldMkLst>
          <pc:docMk/>
          <pc:sldMk cId="2372392056" sldId="2286"/>
        </pc:sldMkLst>
        <pc:spChg chg="del">
          <ac:chgData name="Céline Tuduri" userId="edc773aa-4903-456e-96ea-bec4f437440a" providerId="ADAL" clId="{14E60940-A2E6-401A-9B32-5CAD54A01829}" dt="2023-02-17T16:02:46.589" v="91" actId="478"/>
          <ac:spMkLst>
            <pc:docMk/>
            <pc:sldMk cId="2372392056" sldId="2286"/>
            <ac:spMk id="2" creationId="{95C2137B-60B7-72F6-C09C-7CA231EDA65B}"/>
          </ac:spMkLst>
        </pc:spChg>
        <pc:spChg chg="del">
          <ac:chgData name="Céline Tuduri" userId="edc773aa-4903-456e-96ea-bec4f437440a" providerId="ADAL" clId="{14E60940-A2E6-401A-9B32-5CAD54A01829}" dt="2023-02-17T16:02:49.491" v="93" actId="478"/>
          <ac:spMkLst>
            <pc:docMk/>
            <pc:sldMk cId="2372392056" sldId="2286"/>
            <ac:spMk id="12" creationId="{2A891FA3-AFF6-DFEC-1230-EEC87A95975D}"/>
          </ac:spMkLst>
        </pc:spChg>
        <pc:spChg chg="del">
          <ac:chgData name="Céline Tuduri" userId="edc773aa-4903-456e-96ea-bec4f437440a" providerId="ADAL" clId="{14E60940-A2E6-401A-9B32-5CAD54A01829}" dt="2023-02-17T16:02:48.498" v="92" actId="478"/>
          <ac:spMkLst>
            <pc:docMk/>
            <pc:sldMk cId="2372392056" sldId="2286"/>
            <ac:spMk id="13" creationId="{397125C0-D80F-54CC-FAD1-1F6D88C527CA}"/>
          </ac:spMkLst>
        </pc:spChg>
        <pc:picChg chg="add del mod">
          <ac:chgData name="Céline Tuduri" userId="edc773aa-4903-456e-96ea-bec4f437440a" providerId="ADAL" clId="{14E60940-A2E6-401A-9B32-5CAD54A01829}" dt="2023-02-17T16:46:37.253" v="141" actId="21"/>
          <ac:picMkLst>
            <pc:docMk/>
            <pc:sldMk cId="2372392056" sldId="2286"/>
            <ac:picMk id="3" creationId="{A26D6006-6165-1C68-B461-95862AF2990C}"/>
          </ac:picMkLst>
        </pc:picChg>
        <pc:picChg chg="del">
          <ac:chgData name="Céline Tuduri" userId="edc773aa-4903-456e-96ea-bec4f437440a" providerId="ADAL" clId="{14E60940-A2E6-401A-9B32-5CAD54A01829}" dt="2023-02-17T16:02:46.589" v="91" actId="478"/>
          <ac:picMkLst>
            <pc:docMk/>
            <pc:sldMk cId="2372392056" sldId="2286"/>
            <ac:picMk id="4" creationId="{14BD9D8B-DA80-4532-9EDB-D500EC83041A}"/>
          </ac:picMkLst>
        </pc:picChg>
        <pc:picChg chg="add mod">
          <ac:chgData name="Céline Tuduri" userId="edc773aa-4903-456e-96ea-bec4f437440a" providerId="ADAL" clId="{14E60940-A2E6-401A-9B32-5CAD54A01829}" dt="2023-02-17T16:46:38.288" v="143"/>
          <ac:picMkLst>
            <pc:docMk/>
            <pc:sldMk cId="2372392056" sldId="2286"/>
            <ac:picMk id="4" creationId="{B09846F1-3D30-5FCA-076A-8D664EB9AB4C}"/>
          </ac:picMkLst>
        </pc:picChg>
        <pc:picChg chg="add del mod">
          <ac:chgData name="Céline Tuduri" userId="edc773aa-4903-456e-96ea-bec4f437440a" providerId="ADAL" clId="{14E60940-A2E6-401A-9B32-5CAD54A01829}" dt="2023-02-17T16:46:38.078" v="142" actId="478"/>
          <ac:picMkLst>
            <pc:docMk/>
            <pc:sldMk cId="2372392056" sldId="2286"/>
            <ac:picMk id="5" creationId="{C2050507-F734-0470-8993-868B569C0192}"/>
          </ac:picMkLst>
        </pc:picChg>
        <pc:picChg chg="del">
          <ac:chgData name="Céline Tuduri" userId="edc773aa-4903-456e-96ea-bec4f437440a" providerId="ADAL" clId="{14E60940-A2E6-401A-9B32-5CAD54A01829}" dt="2023-02-17T16:02:46.589" v="91" actId="478"/>
          <ac:picMkLst>
            <pc:docMk/>
            <pc:sldMk cId="2372392056" sldId="2286"/>
            <ac:picMk id="11" creationId="{97962EF0-F0DE-AFD5-0DFD-3BE000B3044E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6:03:36.016" v="107" actId="962"/>
        <pc:sldMkLst>
          <pc:docMk/>
          <pc:sldMk cId="299987099" sldId="2287"/>
        </pc:sldMkLst>
        <pc:spChg chg="del">
          <ac:chgData name="Céline Tuduri" userId="edc773aa-4903-456e-96ea-bec4f437440a" providerId="ADAL" clId="{14E60940-A2E6-401A-9B32-5CAD54A01829}" dt="2023-02-17T16:03:26.674" v="97" actId="478"/>
          <ac:spMkLst>
            <pc:docMk/>
            <pc:sldMk cId="299987099" sldId="2287"/>
            <ac:spMk id="2" creationId="{91211AE4-4154-BEC9-952F-F33F5469FC98}"/>
          </ac:spMkLst>
        </pc:spChg>
        <pc:picChg chg="add mod">
          <ac:chgData name="Céline Tuduri" userId="edc773aa-4903-456e-96ea-bec4f437440a" providerId="ADAL" clId="{14E60940-A2E6-401A-9B32-5CAD54A01829}" dt="2023-02-17T16:03:31.719" v="102" actId="962"/>
          <ac:picMkLst>
            <pc:docMk/>
            <pc:sldMk cId="299987099" sldId="2287"/>
            <ac:picMk id="4" creationId="{BD93E68D-2ABD-3838-9AC8-622E41AB8B21}"/>
          </ac:picMkLst>
        </pc:picChg>
        <pc:picChg chg="del">
          <ac:chgData name="Céline Tuduri" userId="edc773aa-4903-456e-96ea-bec4f437440a" providerId="ADAL" clId="{14E60940-A2E6-401A-9B32-5CAD54A01829}" dt="2023-02-17T16:03:26.674" v="97" actId="478"/>
          <ac:picMkLst>
            <pc:docMk/>
            <pc:sldMk cId="299987099" sldId="2287"/>
            <ac:picMk id="5" creationId="{BB84D842-7965-E691-24D6-6F395F1B6B1D}"/>
          </ac:picMkLst>
        </pc:picChg>
        <pc:picChg chg="add mod">
          <ac:chgData name="Céline Tuduri" userId="edc773aa-4903-456e-96ea-bec4f437440a" providerId="ADAL" clId="{14E60940-A2E6-401A-9B32-5CAD54A01829}" dt="2023-02-17T16:03:36.016" v="107" actId="962"/>
          <ac:picMkLst>
            <pc:docMk/>
            <pc:sldMk cId="299987099" sldId="2287"/>
            <ac:picMk id="8" creationId="{442CB314-E8E5-CAA2-F2A1-849D0B8F7ED0}"/>
          </ac:picMkLst>
        </pc:picChg>
      </pc:sldChg>
      <pc:sldChg chg="addSp delSp modSp mod">
        <pc:chgData name="Céline Tuduri" userId="edc773aa-4903-456e-96ea-bec4f437440a" providerId="ADAL" clId="{14E60940-A2E6-401A-9B32-5CAD54A01829}" dt="2023-02-17T16:45:13.192" v="121"/>
        <pc:sldMkLst>
          <pc:docMk/>
          <pc:sldMk cId="4113998997" sldId="2289"/>
        </pc:sldMkLst>
        <pc:spChg chg="del">
          <ac:chgData name="Céline Tuduri" userId="edc773aa-4903-456e-96ea-bec4f437440a" providerId="ADAL" clId="{14E60940-A2E6-401A-9B32-5CAD54A01829}" dt="2023-02-17T15:55:59.069" v="49" actId="478"/>
          <ac:spMkLst>
            <pc:docMk/>
            <pc:sldMk cId="4113998997" sldId="2289"/>
            <ac:spMk id="2" creationId="{AE6CB679-DF41-5D83-00E9-399D22B55492}"/>
          </ac:spMkLst>
        </pc:spChg>
        <pc:picChg chg="add del mod">
          <ac:chgData name="Céline Tuduri" userId="edc773aa-4903-456e-96ea-bec4f437440a" providerId="ADAL" clId="{14E60940-A2E6-401A-9B32-5CAD54A01829}" dt="2023-02-17T16:45:12.065" v="119" actId="21"/>
          <ac:picMkLst>
            <pc:docMk/>
            <pc:sldMk cId="4113998997" sldId="2289"/>
            <ac:picMk id="3" creationId="{7FA84819-AA96-962F-0768-64F395B5A460}"/>
          </ac:picMkLst>
        </pc:picChg>
        <pc:picChg chg="add del mod">
          <ac:chgData name="Céline Tuduri" userId="edc773aa-4903-456e-96ea-bec4f437440a" providerId="ADAL" clId="{14E60940-A2E6-401A-9B32-5CAD54A01829}" dt="2023-02-17T16:45:13.010" v="120" actId="478"/>
          <ac:picMkLst>
            <pc:docMk/>
            <pc:sldMk cId="4113998997" sldId="2289"/>
            <ac:picMk id="4" creationId="{C1E0691C-0282-DBA4-3447-182F62016AEC}"/>
          </ac:picMkLst>
        </pc:picChg>
        <pc:picChg chg="mod">
          <ac:chgData name="Céline Tuduri" userId="edc773aa-4903-456e-96ea-bec4f437440a" providerId="ADAL" clId="{14E60940-A2E6-401A-9B32-5CAD54A01829}" dt="2023-02-17T15:56:50.119" v="59" actId="1076"/>
          <ac:picMkLst>
            <pc:docMk/>
            <pc:sldMk cId="4113998997" sldId="2289"/>
            <ac:picMk id="5" creationId="{FE52E5B8-BE3F-A9D3-8AE7-D694407F7D9B}"/>
          </ac:picMkLst>
        </pc:picChg>
        <pc:picChg chg="add mod">
          <ac:chgData name="Céline Tuduri" userId="edc773aa-4903-456e-96ea-bec4f437440a" providerId="ADAL" clId="{14E60940-A2E6-401A-9B32-5CAD54A01829}" dt="2023-02-17T16:45:13.192" v="121"/>
          <ac:picMkLst>
            <pc:docMk/>
            <pc:sldMk cId="4113998997" sldId="2289"/>
            <ac:picMk id="7" creationId="{E91647FD-A243-544C-5708-B7B3E513CF57}"/>
          </ac:picMkLst>
        </pc:picChg>
        <pc:picChg chg="del">
          <ac:chgData name="Céline Tuduri" userId="edc773aa-4903-456e-96ea-bec4f437440a" providerId="ADAL" clId="{14E60940-A2E6-401A-9B32-5CAD54A01829}" dt="2023-02-17T15:56:39.549" v="57" actId="478"/>
          <ac:picMkLst>
            <pc:docMk/>
            <pc:sldMk cId="4113998997" sldId="2289"/>
            <ac:picMk id="10" creationId="{B4FCFDE3-4DE9-8878-1D2A-DAA4D9664C49}"/>
          </ac:picMkLst>
        </pc:picChg>
        <pc:picChg chg="del">
          <ac:chgData name="Céline Tuduri" userId="edc773aa-4903-456e-96ea-bec4f437440a" providerId="ADAL" clId="{14E60940-A2E6-401A-9B32-5CAD54A01829}" dt="2023-02-17T15:56:00.203" v="50" actId="478"/>
          <ac:picMkLst>
            <pc:docMk/>
            <pc:sldMk cId="4113998997" sldId="2289"/>
            <ac:picMk id="13" creationId="{7F493CED-4CD9-CB17-F0B4-3B6A89A321DE}"/>
          </ac:picMkLst>
        </pc:picChg>
        <pc:picChg chg="mod">
          <ac:chgData name="Céline Tuduri" userId="edc773aa-4903-456e-96ea-bec4f437440a" providerId="ADAL" clId="{14E60940-A2E6-401A-9B32-5CAD54A01829}" dt="2023-02-17T15:56:53.170" v="60" actId="1076"/>
          <ac:picMkLst>
            <pc:docMk/>
            <pc:sldMk cId="4113998997" sldId="2289"/>
            <ac:picMk id="15" creationId="{727BD0CB-A935-7643-E0FB-E96D486289CA}"/>
          </ac:picMkLst>
        </pc:picChg>
      </pc:sldChg>
      <pc:sldChg chg="addSp delSp modSp add mod">
        <pc:chgData name="Céline Tuduri" userId="edc773aa-4903-456e-96ea-bec4f437440a" providerId="ADAL" clId="{14E60940-A2E6-401A-9B32-5CAD54A01829}" dt="2023-02-17T16:44:40.645" v="111"/>
        <pc:sldMkLst>
          <pc:docMk/>
          <pc:sldMk cId="2426857928" sldId="2290"/>
        </pc:sldMkLst>
        <pc:picChg chg="del">
          <ac:chgData name="Céline Tuduri" userId="edc773aa-4903-456e-96ea-bec4f437440a" providerId="ADAL" clId="{14E60940-A2E6-401A-9B32-5CAD54A01829}" dt="2023-02-17T16:44:40.284" v="110" actId="478"/>
          <ac:picMkLst>
            <pc:docMk/>
            <pc:sldMk cId="2426857928" sldId="2290"/>
            <ac:picMk id="3" creationId="{BD7EA56D-5AC2-D397-DE62-3E6086F0B933}"/>
          </ac:picMkLst>
        </pc:picChg>
        <pc:picChg chg="add del mod">
          <ac:chgData name="Céline Tuduri" userId="edc773aa-4903-456e-96ea-bec4f437440a" providerId="ADAL" clId="{14E60940-A2E6-401A-9B32-5CAD54A01829}" dt="2023-02-17T16:44:39.412" v="109" actId="21"/>
          <ac:picMkLst>
            <pc:docMk/>
            <pc:sldMk cId="2426857928" sldId="2290"/>
            <ac:picMk id="4" creationId="{7CE83DAA-D420-3A84-5F07-A1A18AB410C1}"/>
          </ac:picMkLst>
        </pc:picChg>
        <pc:picChg chg="add mod">
          <ac:chgData name="Céline Tuduri" userId="edc773aa-4903-456e-96ea-bec4f437440a" providerId="ADAL" clId="{14E60940-A2E6-401A-9B32-5CAD54A01829}" dt="2023-02-17T16:44:40.645" v="111"/>
          <ac:picMkLst>
            <pc:docMk/>
            <pc:sldMk cId="2426857928" sldId="2290"/>
            <ac:picMk id="5" creationId="{3498D765-2658-EC7B-AF5E-E20EAB018DE3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4T08:31:32.139" v="1300" actId="20577"/>
      <pc:docMkLst>
        <pc:docMk/>
      </pc:docMkLst>
      <pc:sldChg chg="modSp mod">
        <pc:chgData name="Céline Tuduri" userId="edc773aa-4903-456e-96ea-bec4f437440a" providerId="ADAL" clId="{01286756-1596-4D01-B233-C77EB9AD057A}" dt="2023-01-24T08:22:48.592" v="98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24T08:22:48.592" v="98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4T08:25:01.184" v="1034" actId="1076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mod">
          <ac:chgData name="Céline Tuduri" userId="edc773aa-4903-456e-96ea-bec4f437440a" providerId="ADAL" clId="{01286756-1596-4D01-B233-C77EB9AD057A}" dt="2023-01-24T08:24:42.245" v="1028" actId="1076"/>
          <ac:picMkLst>
            <pc:docMk/>
            <pc:sldMk cId="1098693454" sldId="2271"/>
            <ac:picMk id="2" creationId="{58E64741-7D41-9E3E-46E9-9E13A4B7837C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3" creationId="{1155E9B4-773B-40A6-9B27-BE432BA06BFF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4" creationId="{D673D168-45E7-996A-4CBC-9E5813153F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mod">
          <ac:chgData name="Céline Tuduri" userId="edc773aa-4903-456e-96ea-bec4f437440a" providerId="ADAL" clId="{01286756-1596-4D01-B233-C77EB9AD057A}" dt="2023-01-24T08:25:01.184" v="1034" actId="1076"/>
          <ac:picMkLst>
            <pc:docMk/>
            <pc:sldMk cId="1098693454" sldId="2271"/>
            <ac:picMk id="5" creationId="{93998A40-FE03-67BF-610C-3089C2E18AE9}"/>
          </ac:picMkLst>
        </pc:picChg>
        <pc:picChg chg="add mod">
          <ac:chgData name="Céline Tuduri" userId="edc773aa-4903-456e-96ea-bec4f437440a" providerId="ADAL" clId="{01286756-1596-4D01-B233-C77EB9AD057A}" dt="2023-01-24T08:24:57.643" v="1033" actId="1076"/>
          <ac:picMkLst>
            <pc:docMk/>
            <pc:sldMk cId="1098693454" sldId="2271"/>
            <ac:picMk id="7" creationId="{8259129C-01DD-E8B6-6DF6-B0D4D74876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mod">
          <ac:chgData name="Céline Tuduri" userId="edc773aa-4903-456e-96ea-bec4f437440a" providerId="ADAL" clId="{01286756-1596-4D01-B233-C77EB9AD057A}" dt="2023-01-24T08:24:56.197" v="1032" actId="1076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1:32.139" v="130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24T08:31:32.139" v="1300" actId="20577"/>
          <ac:spMkLst>
            <pc:docMk/>
            <pc:sldMk cId="931696796" sldId="227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24T08:31:28.131" v="1291" actId="1076"/>
          <ac:picMkLst>
            <pc:docMk/>
            <pc:sldMk cId="931696796" sldId="2278"/>
            <ac:picMk id="3" creationId="{A873DD18-B90D-585C-FEC8-87004E3D8415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8" creationId="{0050C890-E0F6-28E3-4910-630AE3D7FFF9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6:22.420" v="1056"/>
        <pc:sldMkLst>
          <pc:docMk/>
          <pc:sldMk cId="3078571922" sldId="2284"/>
        </pc:sldMkLst>
        <pc:spChg chg="mod">
          <ac:chgData name="Céline Tuduri" userId="edc773aa-4903-456e-96ea-bec4f437440a" providerId="ADAL" clId="{01286756-1596-4D01-B233-C77EB9AD057A}" dt="2023-01-24T08:26:19.109" v="1055" actId="20577"/>
          <ac:spMkLst>
            <pc:docMk/>
            <pc:sldMk cId="3078571922" sldId="2284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3" creationId="{BA20F64A-6F5B-4680-9ACE-4FBE28B934E2}"/>
          </ac:picMkLst>
        </pc:picChg>
        <pc:picChg chg="add mod">
          <ac:chgData name="Céline Tuduri" userId="edc773aa-4903-456e-96ea-bec4f437440a" providerId="ADAL" clId="{01286756-1596-4D01-B233-C77EB9AD057A}" dt="2023-01-24T08:26:22.420" v="1056"/>
          <ac:picMkLst>
            <pc:docMk/>
            <pc:sldMk cId="3078571922" sldId="2284"/>
            <ac:picMk id="4" creationId="{68708131-329C-38B7-739D-525FB6FB757E}"/>
          </ac:picMkLst>
        </pc:pic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7:29.735" v="1104"/>
        <pc:sldMkLst>
          <pc:docMk/>
          <pc:sldMk cId="1123003714" sldId="2285"/>
        </pc:sldMkLst>
        <pc:spChg chg="add mod">
          <ac:chgData name="Céline Tuduri" userId="edc773aa-4903-456e-96ea-bec4f437440a" providerId="ADAL" clId="{01286756-1596-4D01-B233-C77EB9AD057A}" dt="2023-01-24T08:27:13.544" v="1093" actId="1076"/>
          <ac:spMkLst>
            <pc:docMk/>
            <pc:sldMk cId="1123003714" sldId="2285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6:28.846" v="1063" actId="20577"/>
          <ac:spMkLst>
            <pc:docMk/>
            <pc:sldMk cId="1123003714" sldId="2285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27:21.842" v="1102" actId="1076"/>
          <ac:spMkLst>
            <pc:docMk/>
            <pc:sldMk cId="1123003714" sldId="2285"/>
            <ac:spMk id="10" creationId="{0CAD08FB-462D-2A2E-4D66-90BFA6C006AE}"/>
          </ac:spMkLst>
        </pc:spChg>
        <pc:spChg chg="add del mod">
          <ac:chgData name="Céline Tuduri" userId="edc773aa-4903-456e-96ea-bec4f437440a" providerId="ADAL" clId="{01286756-1596-4D01-B233-C77EB9AD057A}" dt="2023-01-24T08:27:29.735" v="1104"/>
          <ac:spMkLst>
            <pc:docMk/>
            <pc:sldMk cId="1123003714" sldId="2285"/>
            <ac:spMk id="11" creationId="{FA9ED4E1-EB39-ACA6-6012-7D326484230F}"/>
          </ac:spMkLst>
        </pc:spChg>
        <pc:picChg chg="add mod">
          <ac:chgData name="Céline Tuduri" userId="edc773aa-4903-456e-96ea-bec4f437440a" providerId="ADAL" clId="{01286756-1596-4D01-B233-C77EB9AD057A}" dt="2023-01-24T08:26:57.427" v="1080" actId="1076"/>
          <ac:picMkLst>
            <pc:docMk/>
            <pc:sldMk cId="1123003714" sldId="2285"/>
            <ac:picMk id="3" creationId="{6FFB56A5-609E-5770-A244-D08E5A1537DB}"/>
          </ac:picMkLst>
        </pc:picChg>
        <pc:picChg chg="del">
          <ac:chgData name="Céline Tuduri" userId="edc773aa-4903-456e-96ea-bec4f437440a" providerId="ADAL" clId="{01286756-1596-4D01-B233-C77EB9AD057A}" dt="2023-01-24T08:26:36.767" v="1064" actId="478"/>
          <ac:picMkLst>
            <pc:docMk/>
            <pc:sldMk cId="1123003714" sldId="2285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01286756-1596-4D01-B233-C77EB9AD057A}" dt="2023-01-24T08:26:58.238" v="1081" actId="1076"/>
          <ac:picMkLst>
            <pc:docMk/>
            <pc:sldMk cId="1123003714" sldId="2285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8:24.318" v="1180" actId="1035"/>
        <pc:sldMkLst>
          <pc:docMk/>
          <pc:sldMk cId="2372392056" sldId="2286"/>
        </pc:sldMkLst>
        <pc:spChg chg="del">
          <ac:chgData name="Céline Tuduri" userId="edc773aa-4903-456e-96ea-bec4f437440a" providerId="ADAL" clId="{01286756-1596-4D01-B233-C77EB9AD057A}" dt="2023-01-24T08:27:42.400" v="1138" actId="478"/>
          <ac:spMkLst>
            <pc:docMk/>
            <pc:sldMk cId="2372392056" sldId="2286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7:38.255" v="1136" actId="20577"/>
          <ac:spMkLst>
            <pc:docMk/>
            <pc:sldMk cId="2372392056" sldId="2286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7:43.269" v="1139" actId="478"/>
          <ac:spMkLst>
            <pc:docMk/>
            <pc:sldMk cId="2372392056" sldId="2286"/>
            <ac:spMk id="10" creationId="{0CAD08FB-462D-2A2E-4D66-90BFA6C006AE}"/>
          </ac:spMkLst>
        </pc:spChg>
        <pc:spChg chg="add mod">
          <ac:chgData name="Céline Tuduri" userId="edc773aa-4903-456e-96ea-bec4f437440a" providerId="ADAL" clId="{01286756-1596-4D01-B233-C77EB9AD057A}" dt="2023-01-24T08:28:12.647" v="1158" actId="20577"/>
          <ac:spMkLst>
            <pc:docMk/>
            <pc:sldMk cId="2372392056" sldId="2286"/>
            <ac:spMk id="12" creationId="{2A891FA3-AFF6-DFEC-1230-EEC87A95975D}"/>
          </ac:spMkLst>
        </pc:spChg>
        <pc:spChg chg="add mod">
          <ac:chgData name="Céline Tuduri" userId="edc773aa-4903-456e-96ea-bec4f437440a" providerId="ADAL" clId="{01286756-1596-4D01-B233-C77EB9AD057A}" dt="2023-01-24T08:28:20.183" v="1162" actId="20577"/>
          <ac:spMkLst>
            <pc:docMk/>
            <pc:sldMk cId="2372392056" sldId="2286"/>
            <ac:spMk id="13" creationId="{397125C0-D80F-54CC-FAD1-1F6D88C527CA}"/>
          </ac:spMkLst>
        </pc:sp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24.318" v="1180" actId="1035"/>
          <ac:picMkLst>
            <pc:docMk/>
            <pc:sldMk cId="2372392056" sldId="2286"/>
            <ac:picMk id="4" creationId="{3D2FC263-7761-CBBD-2B1C-55BD336C5C47}"/>
          </ac:picMkLst>
        </pc:pic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7" creationId="{8E83E001-F83D-A610-C050-3294CEF34F9E}"/>
          </ac:picMkLst>
        </pc:picChg>
        <pc:picChg chg="add mod">
          <ac:chgData name="Céline Tuduri" userId="edc773aa-4903-456e-96ea-bec4f437440a" providerId="ADAL" clId="{01286756-1596-4D01-B233-C77EB9AD057A}" dt="2023-01-24T08:28:22.639" v="1174" actId="1036"/>
          <ac:picMkLst>
            <pc:docMk/>
            <pc:sldMk cId="2372392056" sldId="2286"/>
            <ac:picMk id="11" creationId="{0C0237DF-D411-6F9F-0584-067F586BDDA4}"/>
          </ac:picMkLst>
        </pc:picChg>
      </pc:sldChg>
      <pc:sldChg chg="addSp delSp modSp add mod ord">
        <pc:chgData name="Céline Tuduri" userId="edc773aa-4903-456e-96ea-bec4f437440a" providerId="ADAL" clId="{01286756-1596-4D01-B233-C77EB9AD057A}" dt="2023-01-24T08:28:58.091" v="1204" actId="1076"/>
        <pc:sldMkLst>
          <pc:docMk/>
          <pc:sldMk cId="299987099" sldId="2287"/>
        </pc:sldMkLst>
        <pc:spChg chg="del">
          <ac:chgData name="Céline Tuduri" userId="edc773aa-4903-456e-96ea-bec4f437440a" providerId="ADAL" clId="{01286756-1596-4D01-B233-C77EB9AD057A}" dt="2023-01-24T08:28:35.482" v="1183" actId="478"/>
          <ac:spMkLst>
            <pc:docMk/>
            <pc:sldMk cId="299987099" sldId="2287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8:50.863" v="1201" actId="20577"/>
          <ac:spMkLst>
            <pc:docMk/>
            <pc:sldMk cId="299987099" sldId="2287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8:36.347" v="1184" actId="478"/>
          <ac:spMkLst>
            <pc:docMk/>
            <pc:sldMk cId="299987099" sldId="2287"/>
            <ac:spMk id="10" creationId="{0CAD08FB-462D-2A2E-4D66-90BFA6C006AE}"/>
          </ac:spMkLst>
        </pc:sp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58.091" v="1204" actId="1076"/>
          <ac:picMkLst>
            <pc:docMk/>
            <pc:sldMk cId="299987099" sldId="2287"/>
            <ac:picMk id="4" creationId="{1898DA1A-8255-B200-3843-6FE94F5434B7}"/>
          </ac:picMkLst>
        </pc:pic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0:43.278" v="1272" actId="1035"/>
        <pc:sldMkLst>
          <pc:docMk/>
          <pc:sldMk cId="3332439146" sldId="2288"/>
        </pc:sldMkLst>
        <pc:spChg chg="add mod">
          <ac:chgData name="Céline Tuduri" userId="edc773aa-4903-456e-96ea-bec4f437440a" providerId="ADAL" clId="{01286756-1596-4D01-B233-C77EB9AD057A}" dt="2023-01-24T08:30:43.278" v="1272" actId="1035"/>
          <ac:spMkLst>
            <pc:docMk/>
            <pc:sldMk cId="3332439146" sldId="2288"/>
            <ac:spMk id="8" creationId="{605754FD-9950-04B3-A921-EA50B5CFB667}"/>
          </ac:spMkLst>
        </pc:spChg>
        <pc:spChg chg="mod">
          <ac:chgData name="Céline Tuduri" userId="edc773aa-4903-456e-96ea-bec4f437440a" providerId="ADAL" clId="{01286756-1596-4D01-B233-C77EB9AD057A}" dt="2023-01-24T08:29:44.447" v="1229" actId="20577"/>
          <ac:spMkLst>
            <pc:docMk/>
            <pc:sldMk cId="3332439146" sldId="2288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30:39.064" v="1262" actId="1076"/>
          <ac:spMkLst>
            <pc:docMk/>
            <pc:sldMk cId="3332439146" sldId="2288"/>
            <ac:spMk id="10" creationId="{46D75852-F87D-3C23-98AF-A84AAE046AD1}"/>
          </ac:spMkLst>
        </pc:spChg>
        <pc:picChg chg="add mod">
          <ac:chgData name="Céline Tuduri" userId="edc773aa-4903-456e-96ea-bec4f437440a" providerId="ADAL" clId="{01286756-1596-4D01-B233-C77EB9AD057A}" dt="2023-01-24T08:30:43.278" v="1272" actId="1035"/>
          <ac:picMkLst>
            <pc:docMk/>
            <pc:sldMk cId="3332439146" sldId="2288"/>
            <ac:picMk id="3" creationId="{07360FDB-4612-4808-583F-EE1A462A69E9}"/>
          </ac:picMkLst>
        </pc:picChg>
        <pc:picChg chg="del">
          <ac:chgData name="Céline Tuduri" userId="edc773aa-4903-456e-96ea-bec4f437440a" providerId="ADAL" clId="{01286756-1596-4D01-B233-C77EB9AD057A}" dt="2023-01-24T08:29:40.603" v="1206" actId="478"/>
          <ac:picMkLst>
            <pc:docMk/>
            <pc:sldMk cId="3332439146" sldId="2288"/>
            <ac:picMk id="4" creationId="{1898DA1A-8255-B200-3843-6FE94F5434B7}"/>
          </ac:picMkLst>
        </pc:picChg>
        <pc:picChg chg="add mod">
          <ac:chgData name="Céline Tuduri" userId="edc773aa-4903-456e-96ea-bec4f437440a" providerId="ADAL" clId="{01286756-1596-4D01-B233-C77EB9AD057A}" dt="2023-01-24T08:30:17.494" v="1245" actId="1076"/>
          <ac:picMkLst>
            <pc:docMk/>
            <pc:sldMk cId="3332439146" sldId="2288"/>
            <ac:picMk id="7" creationId="{EAAD865A-B2F0-7C30-0B6F-0CBCB314C8B5}"/>
          </ac:picMkLst>
        </pc:picChg>
      </pc:sldChg>
      <pc:sldChg chg="add">
        <pc:chgData name="Céline Tuduri" userId="edc773aa-4903-456e-96ea-bec4f437440a" providerId="ADAL" clId="{01286756-1596-4D01-B233-C77EB9AD057A}" dt="2023-01-24T08:31:06.342" v="1273"/>
        <pc:sldMkLst>
          <pc:docMk/>
          <pc:sldMk cId="4113998997" sldId="2289"/>
        </pc:sldMkLst>
      </pc:sldChg>
    </pc:docChg>
  </pc:docChgLst>
  <pc:docChgLst>
    <pc:chgData name="Céline Tuduri" userId="edc773aa-4903-456e-96ea-bec4f437440a" providerId="ADAL" clId="{CF30576F-ED04-4B0A-8492-0C1423C7FC70}"/>
    <pc:docChg chg="custSel delSld modSld">
      <pc:chgData name="Céline Tuduri" userId="edc773aa-4903-456e-96ea-bec4f437440a" providerId="ADAL" clId="{CF30576F-ED04-4B0A-8492-0C1423C7FC70}" dt="2023-02-08T13:20:25.406" v="356" actId="20577"/>
      <pc:docMkLst>
        <pc:docMk/>
      </pc:docMkLst>
      <pc:sldChg chg="modSp mod">
        <pc:chgData name="Céline Tuduri" userId="edc773aa-4903-456e-96ea-bec4f437440a" providerId="ADAL" clId="{CF30576F-ED04-4B0A-8492-0C1423C7FC70}" dt="2023-02-08T11:22:19.791" v="26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CF30576F-ED04-4B0A-8492-0C1423C7FC70}" dt="2023-02-08T11:22:19.791" v="26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CF30576F-ED04-4B0A-8492-0C1423C7FC70}" dt="2023-02-08T11:25:37.029" v="67"/>
        <pc:sldMkLst>
          <pc:docMk/>
          <pc:sldMk cId="1631379012" sldId="2188"/>
        </pc:sldMkLst>
        <pc:spChg chg="del mod">
          <ac:chgData name="Céline Tuduri" userId="edc773aa-4903-456e-96ea-bec4f437440a" providerId="ADAL" clId="{CF30576F-ED04-4B0A-8492-0C1423C7FC70}" dt="2023-02-08T11:25:27.528" v="63" actId="21"/>
          <ac:spMkLst>
            <pc:docMk/>
            <pc:sldMk cId="1631379012" sldId="2188"/>
            <ac:spMk id="8" creationId="{FC4C9C22-F4B7-1F29-DBEC-26839C3FC244}"/>
          </ac:spMkLst>
        </pc:spChg>
        <pc:spChg chg="add del mod">
          <ac:chgData name="Céline Tuduri" userId="edc773aa-4903-456e-96ea-bec4f437440a" providerId="ADAL" clId="{CF30576F-ED04-4B0A-8492-0C1423C7FC70}" dt="2023-02-08T11:25:25.528" v="62" actId="478"/>
          <ac:spMkLst>
            <pc:docMk/>
            <pc:sldMk cId="1631379012" sldId="2188"/>
            <ac:spMk id="12" creationId="{20257CB1-9823-91C7-EAB3-00C3AB02BD0F}"/>
          </ac:spMkLst>
        </pc:spChg>
        <pc:spChg chg="add mod">
          <ac:chgData name="Céline Tuduri" userId="edc773aa-4903-456e-96ea-bec4f437440a" providerId="ADAL" clId="{CF30576F-ED04-4B0A-8492-0C1423C7FC70}" dt="2023-02-08T11:25:37.029" v="67"/>
          <ac:spMkLst>
            <pc:docMk/>
            <pc:sldMk cId="1631379012" sldId="2188"/>
            <ac:spMk id="13" creationId="{5AE4878A-2A69-66C5-AE51-AD143D42F7EE}"/>
          </ac:spMkLst>
        </pc:spChg>
        <pc:picChg chg="add mod">
          <ac:chgData name="Céline Tuduri" userId="edc773aa-4903-456e-96ea-bec4f437440a" providerId="ADAL" clId="{CF30576F-ED04-4B0A-8492-0C1423C7FC70}" dt="2023-02-08T11:23:42.666" v="39" actId="1076"/>
          <ac:picMkLst>
            <pc:docMk/>
            <pc:sldMk cId="1631379012" sldId="2188"/>
            <ac:picMk id="3" creationId="{6571D058-A277-54E1-F01C-93496C69CE48}"/>
          </ac:picMkLst>
        </pc:picChg>
        <pc:picChg chg="add mod">
          <ac:chgData name="Céline Tuduri" userId="edc773aa-4903-456e-96ea-bec4f437440a" providerId="ADAL" clId="{CF30576F-ED04-4B0A-8492-0C1423C7FC70}" dt="2023-02-08T11:23:45.002" v="40" actId="1076"/>
          <ac:picMkLst>
            <pc:docMk/>
            <pc:sldMk cId="1631379012" sldId="2188"/>
            <ac:picMk id="5" creationId="{368F99DC-C6B8-79D3-00DD-004E85064616}"/>
          </ac:picMkLst>
        </pc:picChg>
        <pc:picChg chg="add del mod">
          <ac:chgData name="Céline Tuduri" userId="edc773aa-4903-456e-96ea-bec4f437440a" providerId="ADAL" clId="{CF30576F-ED04-4B0A-8492-0C1423C7FC70}" dt="2023-02-08T11:24:37.557" v="50" actId="21"/>
          <ac:picMkLst>
            <pc:docMk/>
            <pc:sldMk cId="1631379012" sldId="2188"/>
            <ac:picMk id="7" creationId="{8F52395C-5189-4AD6-8DFD-AD49E8B30CB1}"/>
          </ac:picMkLst>
        </pc:picChg>
        <pc:picChg chg="add del mod">
          <ac:chgData name="Céline Tuduri" userId="edc773aa-4903-456e-96ea-bec4f437440a" providerId="ADAL" clId="{CF30576F-ED04-4B0A-8492-0C1423C7FC70}" dt="2023-02-08T11:25:06.754" v="58" actId="21"/>
          <ac:picMkLst>
            <pc:docMk/>
            <pc:sldMk cId="1631379012" sldId="2188"/>
            <ac:picMk id="10" creationId="{D1389369-594E-7862-CCDC-B401C3412870}"/>
          </ac:picMkLst>
        </pc:picChg>
        <pc:picChg chg="del">
          <ac:chgData name="Céline Tuduri" userId="edc773aa-4903-456e-96ea-bec4f437440a" providerId="ADAL" clId="{CF30576F-ED04-4B0A-8492-0C1423C7FC70}" dt="2023-02-08T11:23:11.858" v="31" actId="478"/>
          <ac:picMkLst>
            <pc:docMk/>
            <pc:sldMk cId="1631379012" sldId="2188"/>
            <ac:picMk id="11" creationId="{D817669A-2223-866F-23D4-9B2EBABCB083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646241223" sldId="2255"/>
        </pc:sldMkLst>
      </pc:sldChg>
      <pc:sldChg chg="addSp delSp modSp mod">
        <pc:chgData name="Céline Tuduri" userId="edc773aa-4903-456e-96ea-bec4f437440a" providerId="ADAL" clId="{CF30576F-ED04-4B0A-8492-0C1423C7FC70}" dt="2023-02-08T11:26:33.452" v="83" actId="1076"/>
        <pc:sldMkLst>
          <pc:docMk/>
          <pc:sldMk cId="1098693454" sldId="2271"/>
        </pc:sldMkLst>
        <pc:picChg chg="add mod">
          <ac:chgData name="Céline Tuduri" userId="edc773aa-4903-456e-96ea-bec4f437440a" providerId="ADAL" clId="{CF30576F-ED04-4B0A-8492-0C1423C7FC70}" dt="2023-02-08T11:26:32.148" v="82" actId="1076"/>
          <ac:picMkLst>
            <pc:docMk/>
            <pc:sldMk cId="1098693454" sldId="2271"/>
            <ac:picMk id="2" creationId="{549822A8-BEE1-BFE4-EC6C-0847C0202DF7}"/>
          </ac:picMkLst>
        </pc:picChg>
        <pc:picChg chg="add mod">
          <ac:chgData name="Céline Tuduri" userId="edc773aa-4903-456e-96ea-bec4f437440a" providerId="ADAL" clId="{CF30576F-ED04-4B0A-8492-0C1423C7FC70}" dt="2023-02-08T11:26:33.452" v="83" actId="1076"/>
          <ac:picMkLst>
            <pc:docMk/>
            <pc:sldMk cId="1098693454" sldId="2271"/>
            <ac:picMk id="3" creationId="{F16D2DA8-A7A2-0344-02B4-B1C8284313B5}"/>
          </ac:picMkLst>
        </pc:picChg>
        <pc:picChg chg="add mod">
          <ac:chgData name="Céline Tuduri" userId="edc773aa-4903-456e-96ea-bec4f437440a" providerId="ADAL" clId="{CF30576F-ED04-4B0A-8492-0C1423C7FC70}" dt="2023-02-08T11:26:28.085" v="80" actId="1076"/>
          <ac:picMkLst>
            <pc:docMk/>
            <pc:sldMk cId="1098693454" sldId="2271"/>
            <ac:picMk id="4" creationId="{99D1190D-C770-5871-FBD8-F2C377850842}"/>
          </ac:picMkLst>
        </pc:picChg>
        <pc:picChg chg="add mod">
          <ac:chgData name="Céline Tuduri" userId="edc773aa-4903-456e-96ea-bec4f437440a" providerId="ADAL" clId="{CF30576F-ED04-4B0A-8492-0C1423C7FC70}" dt="2023-02-08T11:26:29.500" v="81" actId="1076"/>
          <ac:picMkLst>
            <pc:docMk/>
            <pc:sldMk cId="1098693454" sldId="2271"/>
            <ac:picMk id="5" creationId="{6C8099BF-24F3-28D3-ED74-75BC70BBDE42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1" creationId="{4EC2E43D-2ACE-DFE8-249B-FCDEA8C44227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3" creationId="{9DC7B3BA-1A67-E4A6-62B3-DA1A849B5149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5" creationId="{87AC58E3-27EF-2195-40F9-EB1FC6CFA6C1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7" creationId="{EF1F5BD0-1803-50D7-56E5-134EB006790A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0" creationId="{C33FC699-EE1B-8181-9CCF-A5D8B47C982D}"/>
          </ac:picMkLst>
        </pc:picChg>
        <pc:picChg chg="del">
          <ac:chgData name="Céline Tuduri" userId="edc773aa-4903-456e-96ea-bec4f437440a" providerId="ADAL" clId="{CF30576F-ED04-4B0A-8492-0C1423C7FC70}" dt="2023-02-08T11:25:51.231" v="69" actId="478"/>
          <ac:picMkLst>
            <pc:docMk/>
            <pc:sldMk cId="1098693454" sldId="2271"/>
            <ac:picMk id="23" creationId="{54657872-FEC6-5A70-74F9-2A7897993DD8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18.211" v="281"/>
        <pc:sldMkLst>
          <pc:docMk/>
          <pc:sldMk cId="3251008146" sldId="2274"/>
        </pc:sldMkLst>
        <pc:picChg chg="add del mod">
          <ac:chgData name="Céline Tuduri" userId="edc773aa-4903-456e-96ea-bec4f437440a" providerId="ADAL" clId="{CF30576F-ED04-4B0A-8492-0C1423C7FC70}" dt="2023-02-08T13:08:07.340" v="272" actId="21"/>
          <ac:picMkLst>
            <pc:docMk/>
            <pc:sldMk cId="3251008146" sldId="2274"/>
            <ac:picMk id="3" creationId="{35C9BC04-1E99-F826-857F-F5C07BFC6095}"/>
          </ac:picMkLst>
        </pc:picChg>
        <pc:picChg chg="del">
          <ac:chgData name="Céline Tuduri" userId="edc773aa-4903-456e-96ea-bec4f437440a" providerId="ADAL" clId="{CF30576F-ED04-4B0A-8492-0C1423C7FC70}" dt="2023-02-08T11:27:16.567" v="89" actId="478"/>
          <ac:picMkLst>
            <pc:docMk/>
            <pc:sldMk cId="3251008146" sldId="2274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CF30576F-ED04-4B0A-8492-0C1423C7FC70}" dt="2023-02-08T13:08:08.644" v="274"/>
          <ac:picMkLst>
            <pc:docMk/>
            <pc:sldMk cId="3251008146" sldId="2274"/>
            <ac:picMk id="4" creationId="{12D4259E-F339-13DB-297D-9AAC6F1ADF29}"/>
          </ac:picMkLst>
        </pc:picChg>
        <pc:picChg chg="add del mod">
          <ac:chgData name="Céline Tuduri" userId="edc773aa-4903-456e-96ea-bec4f437440a" providerId="ADAL" clId="{CF30576F-ED04-4B0A-8492-0C1423C7FC70}" dt="2023-02-08T11:27:14.987" v="88" actId="21"/>
          <ac:picMkLst>
            <pc:docMk/>
            <pc:sldMk cId="3251008146" sldId="2274"/>
            <ac:picMk id="4" creationId="{4087783E-09D4-8B46-75B0-FBB2DCDF34AA}"/>
          </ac:picMkLst>
        </pc:picChg>
        <pc:picChg chg="add del mod">
          <ac:chgData name="Céline Tuduri" userId="edc773aa-4903-456e-96ea-bec4f437440a" providerId="ADAL" clId="{CF30576F-ED04-4B0A-8492-0C1423C7FC70}" dt="2023-02-08T13:08:08.392" v="273" actId="478"/>
          <ac:picMkLst>
            <pc:docMk/>
            <pc:sldMk cId="3251008146" sldId="2274"/>
            <ac:picMk id="5" creationId="{826DFA35-C653-E037-0274-546EB2BCC7ED}"/>
          </ac:picMkLst>
        </pc:picChg>
        <pc:picChg chg="del">
          <ac:chgData name="Céline Tuduri" userId="edc773aa-4903-456e-96ea-bec4f437440a" providerId="ADAL" clId="{CF30576F-ED04-4B0A-8492-0C1423C7FC70}" dt="2023-02-08T11:27:25.876" v="96" actId="478"/>
          <ac:picMkLst>
            <pc:docMk/>
            <pc:sldMk cId="3251008146" sldId="2274"/>
            <ac:picMk id="7" creationId="{073C66F0-6092-03F0-F001-6015EEB1C411}"/>
          </ac:picMkLst>
        </pc:picChg>
        <pc:picChg chg="add del mod">
          <ac:chgData name="Céline Tuduri" userId="edc773aa-4903-456e-96ea-bec4f437440a" providerId="ADAL" clId="{CF30576F-ED04-4B0A-8492-0C1423C7FC70}" dt="2023-02-08T13:08:16.527" v="279" actId="21"/>
          <ac:picMkLst>
            <pc:docMk/>
            <pc:sldMk cId="3251008146" sldId="2274"/>
            <ac:picMk id="8" creationId="{DACFE8ED-6775-1D25-CAC3-E7037129C06F}"/>
          </ac:picMkLst>
        </pc:picChg>
        <pc:picChg chg="add mod">
          <ac:chgData name="Céline Tuduri" userId="edc773aa-4903-456e-96ea-bec4f437440a" providerId="ADAL" clId="{CF30576F-ED04-4B0A-8492-0C1423C7FC70}" dt="2023-02-08T13:08:18.211" v="281"/>
          <ac:picMkLst>
            <pc:docMk/>
            <pc:sldMk cId="3251008146" sldId="2274"/>
            <ac:picMk id="10" creationId="{5A9A124E-6D06-693E-98C1-487059DD79C1}"/>
          </ac:picMkLst>
        </pc:picChg>
        <pc:picChg chg="add del mod">
          <ac:chgData name="Céline Tuduri" userId="edc773aa-4903-456e-96ea-bec4f437440a" providerId="ADAL" clId="{CF30576F-ED04-4B0A-8492-0C1423C7FC70}" dt="2023-02-08T11:27:24.771" v="95" actId="21"/>
          <ac:picMkLst>
            <pc:docMk/>
            <pc:sldMk cId="3251008146" sldId="2274"/>
            <ac:picMk id="10" creationId="{76C90772-6891-BD7B-98B1-02A73A9B904A}"/>
          </ac:picMkLst>
        </pc:picChg>
        <pc:picChg chg="add del mod">
          <ac:chgData name="Céline Tuduri" userId="edc773aa-4903-456e-96ea-bec4f437440a" providerId="ADAL" clId="{CF30576F-ED04-4B0A-8492-0C1423C7FC70}" dt="2023-02-08T11:27:40.972" v="98" actId="21"/>
          <ac:picMkLst>
            <pc:docMk/>
            <pc:sldMk cId="3251008146" sldId="2274"/>
            <ac:picMk id="11" creationId="{1F8DF1D8-47AF-E550-516E-21FF717A86FA}"/>
          </ac:picMkLst>
        </pc:picChg>
        <pc:picChg chg="add del mod">
          <ac:chgData name="Céline Tuduri" userId="edc773aa-4903-456e-96ea-bec4f437440a" providerId="ADAL" clId="{CF30576F-ED04-4B0A-8492-0C1423C7FC70}" dt="2023-02-08T13:08:17.945" v="280" actId="478"/>
          <ac:picMkLst>
            <pc:docMk/>
            <pc:sldMk cId="3251008146" sldId="2274"/>
            <ac:picMk id="12" creationId="{BCEA3571-507E-5883-F7C6-40A24CFA0CC6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27.353" v="285"/>
        <pc:sldMkLst>
          <pc:docMk/>
          <pc:sldMk cId="1891813926" sldId="2275"/>
        </pc:sldMkLst>
        <pc:picChg chg="add del mod">
          <ac:chgData name="Céline Tuduri" userId="edc773aa-4903-456e-96ea-bec4f437440a" providerId="ADAL" clId="{CF30576F-ED04-4B0A-8492-0C1423C7FC70}" dt="2023-02-08T11:27:51.162" v="101" actId="21"/>
          <ac:picMkLst>
            <pc:docMk/>
            <pc:sldMk cId="1891813926" sldId="2275"/>
            <ac:picMk id="3" creationId="{CEC260F0-057C-AEB7-5997-F884EE57C288}"/>
          </ac:picMkLst>
        </pc:picChg>
        <pc:picChg chg="add del mod">
          <ac:chgData name="Céline Tuduri" userId="edc773aa-4903-456e-96ea-bec4f437440a" providerId="ADAL" clId="{CF30576F-ED04-4B0A-8492-0C1423C7FC70}" dt="2023-02-08T13:08:25.907" v="283" actId="21"/>
          <ac:picMkLst>
            <pc:docMk/>
            <pc:sldMk cId="1891813926" sldId="2275"/>
            <ac:picMk id="3" creationId="{FFC1F093-B6CF-AF07-CFBC-A560203590EE}"/>
          </ac:picMkLst>
        </pc:picChg>
        <pc:picChg chg="del">
          <ac:chgData name="Céline Tuduri" userId="edc773aa-4903-456e-96ea-bec4f437440a" providerId="ADAL" clId="{CF30576F-ED04-4B0A-8492-0C1423C7FC70}" dt="2023-02-08T11:27:52.439" v="102" actId="478"/>
          <ac:picMkLst>
            <pc:docMk/>
            <pc:sldMk cId="1891813926" sldId="2275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CF30576F-ED04-4B0A-8492-0C1423C7FC70}" dt="2023-02-08T13:08:27.353" v="285"/>
          <ac:picMkLst>
            <pc:docMk/>
            <pc:sldMk cId="1891813926" sldId="2275"/>
            <ac:picMk id="4" creationId="{6909CFA0-2C52-10D1-D1F5-991BEF8BCF9A}"/>
          </ac:picMkLst>
        </pc:picChg>
        <pc:picChg chg="add del mod">
          <ac:chgData name="Céline Tuduri" userId="edc773aa-4903-456e-96ea-bec4f437440a" providerId="ADAL" clId="{CF30576F-ED04-4B0A-8492-0C1423C7FC70}" dt="2023-02-08T13:08:27.117" v="284" actId="478"/>
          <ac:picMkLst>
            <pc:docMk/>
            <pc:sldMk cId="1891813926" sldId="2275"/>
            <ac:picMk id="5" creationId="{0E6E7047-E0CF-97DA-B3DB-E938489C12F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10.785" v="307"/>
        <pc:sldMkLst>
          <pc:docMk/>
          <pc:sldMk cId="4004527262" sldId="2276"/>
        </pc:sldMkLst>
        <pc:picChg chg="del">
          <ac:chgData name="Céline Tuduri" userId="edc773aa-4903-456e-96ea-bec4f437440a" providerId="ADAL" clId="{CF30576F-ED04-4B0A-8492-0C1423C7FC70}" dt="2023-02-08T11:31:55.476" v="192" actId="478"/>
          <ac:picMkLst>
            <pc:docMk/>
            <pc:sldMk cId="4004527262" sldId="2276"/>
            <ac:picMk id="3" creationId="{BA20F64A-6F5B-4680-9ACE-4FBE28B934E2}"/>
          </ac:picMkLst>
        </pc:picChg>
        <pc:picChg chg="add del mod">
          <ac:chgData name="Céline Tuduri" userId="edc773aa-4903-456e-96ea-bec4f437440a" providerId="ADAL" clId="{CF30576F-ED04-4B0A-8492-0C1423C7FC70}" dt="2023-02-08T13:09:01.791" v="298" actId="21"/>
          <ac:picMkLst>
            <pc:docMk/>
            <pc:sldMk cId="4004527262" sldId="2276"/>
            <ac:picMk id="3" creationId="{FB672A22-873D-431F-6B6C-22D09B595299}"/>
          </ac:picMkLst>
        </pc:picChg>
        <pc:picChg chg="add del mod">
          <ac:chgData name="Céline Tuduri" userId="edc773aa-4903-456e-96ea-bec4f437440a" providerId="ADAL" clId="{CF30576F-ED04-4B0A-8492-0C1423C7FC70}" dt="2023-02-08T11:31:48.002" v="184" actId="21"/>
          <ac:picMkLst>
            <pc:docMk/>
            <pc:sldMk cId="4004527262" sldId="2276"/>
            <ac:picMk id="4" creationId="{384FB30C-ABC2-0AC0-098A-BCC7D091E8FD}"/>
          </ac:picMkLst>
        </pc:picChg>
        <pc:picChg chg="add mod">
          <ac:chgData name="Céline Tuduri" userId="edc773aa-4903-456e-96ea-bec4f437440a" providerId="ADAL" clId="{CF30576F-ED04-4B0A-8492-0C1423C7FC70}" dt="2023-02-08T13:09:03.110" v="300"/>
          <ac:picMkLst>
            <pc:docMk/>
            <pc:sldMk cId="4004527262" sldId="2276"/>
            <ac:picMk id="4" creationId="{8ED49277-8AA9-8668-F0C9-4CC280CD8C85}"/>
          </ac:picMkLst>
        </pc:picChg>
        <pc:picChg chg="add del mod">
          <ac:chgData name="Céline Tuduri" userId="edc773aa-4903-456e-96ea-bec4f437440a" providerId="ADAL" clId="{CF30576F-ED04-4B0A-8492-0C1423C7FC70}" dt="2023-02-08T13:09:02.780" v="299" actId="478"/>
          <ac:picMkLst>
            <pc:docMk/>
            <pc:sldMk cId="4004527262" sldId="2276"/>
            <ac:picMk id="5" creationId="{C9426FA5-BD13-4B03-50C8-BCD89088127D}"/>
          </ac:picMkLst>
        </pc:picChg>
        <pc:picChg chg="del">
          <ac:chgData name="Céline Tuduri" userId="edc773aa-4903-456e-96ea-bec4f437440a" providerId="ADAL" clId="{CF30576F-ED04-4B0A-8492-0C1423C7FC70}" dt="2023-02-08T11:31:48.918" v="185" actId="478"/>
          <ac:picMkLst>
            <pc:docMk/>
            <pc:sldMk cId="4004527262" sldId="2276"/>
            <ac:picMk id="7" creationId="{A6757588-C622-9187-ACC9-5EC5B8773919}"/>
          </ac:picMkLst>
        </pc:picChg>
        <pc:picChg chg="add del mod">
          <ac:chgData name="Céline Tuduri" userId="edc773aa-4903-456e-96ea-bec4f437440a" providerId="ADAL" clId="{CF30576F-ED04-4B0A-8492-0C1423C7FC70}" dt="2023-02-08T13:09:09.574" v="305" actId="21"/>
          <ac:picMkLst>
            <pc:docMk/>
            <pc:sldMk cId="4004527262" sldId="2276"/>
            <ac:picMk id="8" creationId="{14943A5C-346B-6DB8-EFE0-497C2A8563EC}"/>
          </ac:picMkLst>
        </pc:picChg>
        <pc:picChg chg="add mod">
          <ac:chgData name="Céline Tuduri" userId="edc773aa-4903-456e-96ea-bec4f437440a" providerId="ADAL" clId="{CF30576F-ED04-4B0A-8492-0C1423C7FC70}" dt="2023-02-08T13:09:10.785" v="307"/>
          <ac:picMkLst>
            <pc:docMk/>
            <pc:sldMk cId="4004527262" sldId="2276"/>
            <ac:picMk id="10" creationId="{46908841-7347-C427-1F96-F6EBD32AA77E}"/>
          </ac:picMkLst>
        </pc:picChg>
        <pc:picChg chg="add del mod">
          <ac:chgData name="Céline Tuduri" userId="edc773aa-4903-456e-96ea-bec4f437440a" providerId="ADAL" clId="{CF30576F-ED04-4B0A-8492-0C1423C7FC70}" dt="2023-02-08T11:31:54.488" v="191" actId="21"/>
          <ac:picMkLst>
            <pc:docMk/>
            <pc:sldMk cId="4004527262" sldId="2276"/>
            <ac:picMk id="10" creationId="{C4BB082F-C278-BAAB-8AF8-A62AE9768F3C}"/>
          </ac:picMkLst>
        </pc:picChg>
        <pc:picChg chg="add del mod">
          <ac:chgData name="Céline Tuduri" userId="edc773aa-4903-456e-96ea-bec4f437440a" providerId="ADAL" clId="{CF30576F-ED04-4B0A-8492-0C1423C7FC70}" dt="2023-02-08T13:09:10.539" v="306" actId="478"/>
          <ac:picMkLst>
            <pc:docMk/>
            <pc:sldMk cId="4004527262" sldId="2276"/>
            <ac:picMk id="11" creationId="{6706C109-ED8B-54E0-67B5-5F4B1B23E67F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41.138" v="292"/>
        <pc:sldMkLst>
          <pc:docMk/>
          <pc:sldMk cId="1661748739" sldId="2277"/>
        </pc:sldMkLst>
        <pc:spChg chg="add del mod">
          <ac:chgData name="Céline Tuduri" userId="edc773aa-4903-456e-96ea-bec4f437440a" providerId="ADAL" clId="{CF30576F-ED04-4B0A-8492-0C1423C7FC70}" dt="2023-02-08T11:29:58.534" v="114" actId="478"/>
          <ac:spMkLst>
            <pc:docMk/>
            <pc:sldMk cId="1661748739" sldId="2277"/>
            <ac:spMk id="2" creationId="{D4FDA4CD-928C-F399-57B8-637670323160}"/>
          </ac:spMkLst>
        </pc:spChg>
        <pc:spChg chg="add del">
          <ac:chgData name="Céline Tuduri" userId="edc773aa-4903-456e-96ea-bec4f437440a" providerId="ADAL" clId="{CF30576F-ED04-4B0A-8492-0C1423C7FC70}" dt="2023-02-08T11:36:31.511" v="269" actId="478"/>
          <ac:spMkLst>
            <pc:docMk/>
            <pc:sldMk cId="1661748739" sldId="2277"/>
            <ac:spMk id="4" creationId="{85FB2FF2-724F-06CA-4705-D11B8B636E40}"/>
          </ac:spMkLst>
        </pc:spChg>
        <pc:picChg chg="add del mod">
          <ac:chgData name="Céline Tuduri" userId="edc773aa-4903-456e-96ea-bec4f437440a" providerId="ADAL" clId="{CF30576F-ED04-4B0A-8492-0C1423C7FC70}" dt="2023-02-08T13:08:40.085" v="290" actId="21"/>
          <ac:picMkLst>
            <pc:docMk/>
            <pc:sldMk cId="1661748739" sldId="2277"/>
            <ac:picMk id="3" creationId="{30ED93BF-3CF8-59E9-093B-AE11A1803346}"/>
          </ac:picMkLst>
        </pc:picChg>
        <pc:picChg chg="del">
          <ac:chgData name="Céline Tuduri" userId="edc773aa-4903-456e-96ea-bec4f437440a" providerId="ADAL" clId="{CF30576F-ED04-4B0A-8492-0C1423C7FC70}" dt="2023-02-08T11:36:12.854" v="260" actId="478"/>
          <ac:picMkLst>
            <pc:docMk/>
            <pc:sldMk cId="1661748739" sldId="2277"/>
            <ac:picMk id="3" creationId="{AC48C6C3-94F0-239B-2832-F1A48E85598C}"/>
          </ac:picMkLst>
        </pc:picChg>
        <pc:picChg chg="add mod">
          <ac:chgData name="Céline Tuduri" userId="edc773aa-4903-456e-96ea-bec4f437440a" providerId="ADAL" clId="{CF30576F-ED04-4B0A-8492-0C1423C7FC70}" dt="2023-02-08T13:08:41.138" v="292"/>
          <ac:picMkLst>
            <pc:docMk/>
            <pc:sldMk cId="1661748739" sldId="2277"/>
            <ac:picMk id="4" creationId="{BEB1D9B7-894C-543D-879F-F6DB44B3456F}"/>
          </ac:picMkLst>
        </pc:picChg>
        <pc:picChg chg="del">
          <ac:chgData name="Céline Tuduri" userId="edc773aa-4903-456e-96ea-bec4f437440a" providerId="ADAL" clId="{CF30576F-ED04-4B0A-8492-0C1423C7FC70}" dt="2023-02-08T11:36:29.636" v="267" actId="478"/>
          <ac:picMkLst>
            <pc:docMk/>
            <pc:sldMk cId="1661748739" sldId="2277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CF30576F-ED04-4B0A-8492-0C1423C7FC70}" dt="2023-02-08T11:36:11.776" v="259" actId="21"/>
          <ac:picMkLst>
            <pc:docMk/>
            <pc:sldMk cId="1661748739" sldId="2277"/>
            <ac:picMk id="8" creationId="{7960465E-DF64-34A7-3C27-8C497C22059E}"/>
          </ac:picMkLst>
        </pc:picChg>
        <pc:picChg chg="add del mod">
          <ac:chgData name="Céline Tuduri" userId="edc773aa-4903-456e-96ea-bec4f437440a" providerId="ADAL" clId="{CF30576F-ED04-4B0A-8492-0C1423C7FC70}" dt="2023-02-08T13:08:40.949" v="291" actId="478"/>
          <ac:picMkLst>
            <pc:docMk/>
            <pc:sldMk cId="1661748739" sldId="2277"/>
            <ac:picMk id="10" creationId="{14EFA0C7-6CCC-7BCA-0006-6E953D830B23}"/>
          </ac:picMkLst>
        </pc:picChg>
        <pc:picChg chg="add del mod">
          <ac:chgData name="Céline Tuduri" userId="edc773aa-4903-456e-96ea-bec4f437440a" providerId="ADAL" clId="{CF30576F-ED04-4B0A-8492-0C1423C7FC70}" dt="2023-02-08T11:36:28.597" v="266" actId="21"/>
          <ac:picMkLst>
            <pc:docMk/>
            <pc:sldMk cId="1661748739" sldId="2277"/>
            <ac:picMk id="12" creationId="{BB53FE1D-A335-69A8-92A3-4EC71C37798B}"/>
          </ac:picMkLst>
        </pc:picChg>
        <pc:picChg chg="add mod">
          <ac:chgData name="Céline Tuduri" userId="edc773aa-4903-456e-96ea-bec4f437440a" providerId="ADAL" clId="{CF30576F-ED04-4B0A-8492-0C1423C7FC70}" dt="2023-02-08T11:36:29.966" v="268"/>
          <ac:picMkLst>
            <pc:docMk/>
            <pc:sldMk cId="1661748739" sldId="2277"/>
            <ac:picMk id="13" creationId="{E3B7D2AA-6187-0E98-4EFC-5B4C610A0A63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29:42.901" v="11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CF30576F-ED04-4B0A-8492-0C1423C7FC70}" dt="2023-02-08T11:29:42.901" v="110" actId="20577"/>
          <ac:spMkLst>
            <pc:docMk/>
            <pc:sldMk cId="931696796" sldId="2278"/>
            <ac:spMk id="9" creationId="{E26D2BF1-17AE-4896-B50A-81316219994A}"/>
          </ac:spMkLst>
        </pc:spChg>
        <pc:picChg chg="del">
          <ac:chgData name="Céline Tuduri" userId="edc773aa-4903-456e-96ea-bec4f437440a" providerId="ADAL" clId="{CF30576F-ED04-4B0A-8492-0C1423C7FC70}" dt="2023-02-08T11:29:33.021" v="106" actId="478"/>
          <ac:picMkLst>
            <pc:docMk/>
            <pc:sldMk cId="931696796" sldId="2278"/>
            <ac:picMk id="3" creationId="{A873DD18-B90D-585C-FEC8-87004E3D8415}"/>
          </ac:picMkLst>
        </pc:picChg>
        <pc:picChg chg="add del mod">
          <ac:chgData name="Céline Tuduri" userId="edc773aa-4903-456e-96ea-bec4f437440a" providerId="ADAL" clId="{CF30576F-ED04-4B0A-8492-0C1423C7FC70}" dt="2023-02-08T11:29:31.807" v="105" actId="21"/>
          <ac:picMkLst>
            <pc:docMk/>
            <pc:sldMk cId="931696796" sldId="2278"/>
            <ac:picMk id="4" creationId="{076B74F6-068C-6B5F-F61A-1052C7CBDE81}"/>
          </ac:picMkLst>
        </pc:picChg>
        <pc:picChg chg="add mod">
          <ac:chgData name="Céline Tuduri" userId="edc773aa-4903-456e-96ea-bec4f437440a" providerId="ADAL" clId="{CF30576F-ED04-4B0A-8492-0C1423C7FC70}" dt="2023-02-08T11:29:38.381" v="109" actId="1076"/>
          <ac:picMkLst>
            <pc:docMk/>
            <pc:sldMk cId="931696796" sldId="2278"/>
            <ac:picMk id="5" creationId="{560FABE1-8D05-04B2-668D-F8BF40CD4A58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417519364" sldId="2280"/>
        </pc:sldMkLst>
      </pc:sldChg>
      <pc:sldChg chg="addSp delSp modSp mod">
        <pc:chgData name="Céline Tuduri" userId="edc773aa-4903-456e-96ea-bec4f437440a" providerId="ADAL" clId="{CF30576F-ED04-4B0A-8492-0C1423C7FC70}" dt="2023-02-08T11:25:35.524" v="66" actId="21"/>
        <pc:sldMkLst>
          <pc:docMk/>
          <pc:sldMk cId="4067664852" sldId="2282"/>
        </pc:sldMkLst>
        <pc:spChg chg="mod">
          <ac:chgData name="Céline Tuduri" userId="edc773aa-4903-456e-96ea-bec4f437440a" providerId="ADAL" clId="{CF30576F-ED04-4B0A-8492-0C1423C7FC70}" dt="2023-02-08T11:25:13.285" v="60" actId="1076"/>
          <ac:spMkLst>
            <pc:docMk/>
            <pc:sldMk cId="4067664852" sldId="2282"/>
            <ac:spMk id="10" creationId="{005821CD-283A-2DFF-7EED-D294FA550D50}"/>
          </ac:spMkLst>
        </pc:spChg>
        <pc:spChg chg="add del mod">
          <ac:chgData name="Céline Tuduri" userId="edc773aa-4903-456e-96ea-bec4f437440a" providerId="ADAL" clId="{CF30576F-ED04-4B0A-8492-0C1423C7FC70}" dt="2023-02-08T11:25:35.524" v="66" actId="21"/>
          <ac:spMkLst>
            <pc:docMk/>
            <pc:sldMk cId="4067664852" sldId="2282"/>
            <ac:spMk id="12" creationId="{E4F813F9-E8D3-C4F4-142A-81B6068EDC73}"/>
          </ac:spMkLst>
        </pc:spChg>
        <pc:picChg chg="add del mod">
          <ac:chgData name="Céline Tuduri" userId="edc773aa-4903-456e-96ea-bec4f437440a" providerId="ADAL" clId="{CF30576F-ED04-4B0A-8492-0C1423C7FC70}" dt="2023-02-08T11:24:30.798" v="46" actId="21"/>
          <ac:picMkLst>
            <pc:docMk/>
            <pc:sldMk cId="4067664852" sldId="2282"/>
            <ac:picMk id="3" creationId="{A0E59F24-1998-B4CD-7AFF-7AE83AEDABCF}"/>
          </ac:picMkLst>
        </pc:picChg>
        <pc:picChg chg="del">
          <ac:chgData name="Céline Tuduri" userId="edc773aa-4903-456e-96ea-bec4f437440a" providerId="ADAL" clId="{CF30576F-ED04-4B0A-8492-0C1423C7FC70}" dt="2023-02-08T11:24:03.953" v="42" actId="478"/>
          <ac:picMkLst>
            <pc:docMk/>
            <pc:sldMk cId="4067664852" sldId="2282"/>
            <ac:picMk id="4" creationId="{BFD3FBD5-7872-36BC-1981-35A65A0D514A}"/>
          </ac:picMkLst>
        </pc:picChg>
        <pc:picChg chg="add mod">
          <ac:chgData name="Céline Tuduri" userId="edc773aa-4903-456e-96ea-bec4f437440a" providerId="ADAL" clId="{CF30576F-ED04-4B0A-8492-0C1423C7FC70}" dt="2023-02-08T11:24:38.902" v="51"/>
          <ac:picMkLst>
            <pc:docMk/>
            <pc:sldMk cId="4067664852" sldId="2282"/>
            <ac:picMk id="5" creationId="{C5F4F906-2B74-199B-6991-96715FB67777}"/>
          </ac:picMkLst>
        </pc:picChg>
        <pc:picChg chg="add del">
          <ac:chgData name="Céline Tuduri" userId="edc773aa-4903-456e-96ea-bec4f437440a" providerId="ADAL" clId="{CF30576F-ED04-4B0A-8492-0C1423C7FC70}" dt="2023-02-08T11:24:58.882" v="53" actId="21"/>
          <ac:picMkLst>
            <pc:docMk/>
            <pc:sldMk cId="4067664852" sldId="2282"/>
            <ac:picMk id="8" creationId="{13454CB6-1610-C5F4-C399-7296595EB443}"/>
          </ac:picMkLst>
        </pc:picChg>
        <pc:picChg chg="add mod">
          <ac:chgData name="Céline Tuduri" userId="edc773aa-4903-456e-96ea-bec4f437440a" providerId="ADAL" clId="{CF30576F-ED04-4B0A-8492-0C1423C7FC70}" dt="2023-02-08T11:25:08.624" v="59"/>
          <ac:picMkLst>
            <pc:docMk/>
            <pc:sldMk cId="4067664852" sldId="2282"/>
            <ac:picMk id="11" creationId="{9E9B30E0-2F82-3E63-27B9-AFEA00806395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23.080" v="311"/>
        <pc:sldMkLst>
          <pc:docMk/>
          <pc:sldMk cId="3078571922" sldId="2284"/>
        </pc:sldMkLst>
        <pc:picChg chg="add del mod">
          <ac:chgData name="Céline Tuduri" userId="edc773aa-4903-456e-96ea-bec4f437440a" providerId="ADAL" clId="{CF30576F-ED04-4B0A-8492-0C1423C7FC70}" dt="2023-02-08T13:09:21.934" v="309" actId="21"/>
          <ac:picMkLst>
            <pc:docMk/>
            <pc:sldMk cId="3078571922" sldId="2284"/>
            <ac:picMk id="3" creationId="{48B41892-DC71-9094-95AA-C8ED1FFB2998}"/>
          </ac:picMkLst>
        </pc:picChg>
        <pc:picChg chg="add del mod">
          <ac:chgData name="Céline Tuduri" userId="edc773aa-4903-456e-96ea-bec4f437440a" providerId="ADAL" clId="{CF30576F-ED04-4B0A-8492-0C1423C7FC70}" dt="2023-02-08T11:32:05.381" v="195" actId="21"/>
          <ac:picMkLst>
            <pc:docMk/>
            <pc:sldMk cId="3078571922" sldId="2284"/>
            <ac:picMk id="3" creationId="{D8C9476C-B926-60F1-33DA-1C912C3EC5D8}"/>
          </ac:picMkLst>
        </pc:picChg>
        <pc:picChg chg="del">
          <ac:chgData name="Céline Tuduri" userId="edc773aa-4903-456e-96ea-bec4f437440a" providerId="ADAL" clId="{CF30576F-ED04-4B0A-8492-0C1423C7FC70}" dt="2023-02-08T11:32:06.234" v="196" actId="478"/>
          <ac:picMkLst>
            <pc:docMk/>
            <pc:sldMk cId="3078571922" sldId="2284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CF30576F-ED04-4B0A-8492-0C1423C7FC70}" dt="2023-02-08T13:09:23.080" v="311"/>
          <ac:picMkLst>
            <pc:docMk/>
            <pc:sldMk cId="3078571922" sldId="2284"/>
            <ac:picMk id="4" creationId="{8BABE611-6426-8AEB-223B-C9FD54CBBDA3}"/>
          </ac:picMkLst>
        </pc:picChg>
        <pc:picChg chg="add del mod">
          <ac:chgData name="Céline Tuduri" userId="edc773aa-4903-456e-96ea-bec4f437440a" providerId="ADAL" clId="{CF30576F-ED04-4B0A-8492-0C1423C7FC70}" dt="2023-02-08T13:09:22.845" v="310" actId="478"/>
          <ac:picMkLst>
            <pc:docMk/>
            <pc:sldMk cId="3078571922" sldId="2284"/>
            <ac:picMk id="5" creationId="{3D47F735-3005-628B-210D-94FDB235D478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46.343" v="327"/>
        <pc:sldMkLst>
          <pc:docMk/>
          <pc:sldMk cId="1123003714" sldId="2285"/>
        </pc:sldMkLst>
        <pc:picChg chg="del">
          <ac:chgData name="Céline Tuduri" userId="edc773aa-4903-456e-96ea-bec4f437440a" providerId="ADAL" clId="{CF30576F-ED04-4B0A-8492-0C1423C7FC70}" dt="2023-02-08T11:32:21.910" v="205" actId="478"/>
          <ac:picMkLst>
            <pc:docMk/>
            <pc:sldMk cId="1123003714" sldId="2285"/>
            <ac:picMk id="3" creationId="{6FFB56A5-609E-5770-A244-D08E5A1537DB}"/>
          </ac:picMkLst>
        </pc:picChg>
        <pc:picChg chg="add del mod">
          <ac:chgData name="Céline Tuduri" userId="edc773aa-4903-456e-96ea-bec4f437440a" providerId="ADAL" clId="{CF30576F-ED04-4B0A-8492-0C1423C7FC70}" dt="2023-02-08T13:09:34.509" v="318" actId="21"/>
          <ac:picMkLst>
            <pc:docMk/>
            <pc:sldMk cId="1123003714" sldId="2285"/>
            <ac:picMk id="3" creationId="{D754C77E-E4A9-7EBC-8AB5-8C2DC52323BF}"/>
          </ac:picMkLst>
        </pc:picChg>
        <pc:picChg chg="add del mod">
          <ac:chgData name="Céline Tuduri" userId="edc773aa-4903-456e-96ea-bec4f437440a" providerId="ADAL" clId="{CF30576F-ED04-4B0A-8492-0C1423C7FC70}" dt="2023-02-08T11:32:20.941" v="204" actId="21"/>
          <ac:picMkLst>
            <pc:docMk/>
            <pc:sldMk cId="1123003714" sldId="2285"/>
            <ac:picMk id="4" creationId="{475551D2-723A-BBD0-65C2-FDCBB828B36B}"/>
          </ac:picMkLst>
        </pc:picChg>
        <pc:picChg chg="add mod">
          <ac:chgData name="Céline Tuduri" userId="edc773aa-4903-456e-96ea-bec4f437440a" providerId="ADAL" clId="{CF30576F-ED04-4B0A-8492-0C1423C7FC70}" dt="2023-02-08T13:09:35.748" v="320"/>
          <ac:picMkLst>
            <pc:docMk/>
            <pc:sldMk cId="1123003714" sldId="2285"/>
            <ac:picMk id="4" creationId="{84BD5E96-E341-6F3E-27F6-3DE36A0E9A99}"/>
          </ac:picMkLst>
        </pc:picChg>
        <pc:picChg chg="add del mod">
          <ac:chgData name="Céline Tuduri" userId="edc773aa-4903-456e-96ea-bec4f437440a" providerId="ADAL" clId="{CF30576F-ED04-4B0A-8492-0C1423C7FC70}" dt="2023-02-08T13:09:35.467" v="319" actId="478"/>
          <ac:picMkLst>
            <pc:docMk/>
            <pc:sldMk cId="1123003714" sldId="2285"/>
            <ac:picMk id="5" creationId="{F1049F63-1F97-03F0-326E-C0E8EE63B163}"/>
          </ac:picMkLst>
        </pc:picChg>
        <pc:picChg chg="del">
          <ac:chgData name="Céline Tuduri" userId="edc773aa-4903-456e-96ea-bec4f437440a" providerId="ADAL" clId="{CF30576F-ED04-4B0A-8492-0C1423C7FC70}" dt="2023-02-08T11:32:34.201" v="212" actId="478"/>
          <ac:picMkLst>
            <pc:docMk/>
            <pc:sldMk cId="1123003714" sldId="2285"/>
            <ac:picMk id="7" creationId="{8E83E001-F83D-A610-C050-3294CEF34F9E}"/>
          </ac:picMkLst>
        </pc:picChg>
        <pc:picChg chg="add del mod">
          <ac:chgData name="Céline Tuduri" userId="edc773aa-4903-456e-96ea-bec4f437440a" providerId="ADAL" clId="{CF30576F-ED04-4B0A-8492-0C1423C7FC70}" dt="2023-02-08T13:09:45.087" v="325" actId="21"/>
          <ac:picMkLst>
            <pc:docMk/>
            <pc:sldMk cId="1123003714" sldId="2285"/>
            <ac:picMk id="11" creationId="{F3B21187-0F0B-C7E3-A062-914C0586ED36}"/>
          </ac:picMkLst>
        </pc:picChg>
        <pc:picChg chg="add del mod">
          <ac:chgData name="Céline Tuduri" userId="edc773aa-4903-456e-96ea-bec4f437440a" providerId="ADAL" clId="{CF30576F-ED04-4B0A-8492-0C1423C7FC70}" dt="2023-02-08T11:32:33.115" v="211" actId="21"/>
          <ac:picMkLst>
            <pc:docMk/>
            <pc:sldMk cId="1123003714" sldId="2285"/>
            <ac:picMk id="12" creationId="{DF3A3AC5-CFD9-6B0C-0F04-8175C9ED570A}"/>
          </ac:picMkLst>
        </pc:picChg>
        <pc:picChg chg="add mod">
          <ac:chgData name="Céline Tuduri" userId="edc773aa-4903-456e-96ea-bec4f437440a" providerId="ADAL" clId="{CF30576F-ED04-4B0A-8492-0C1423C7FC70}" dt="2023-02-08T13:09:46.343" v="327"/>
          <ac:picMkLst>
            <pc:docMk/>
            <pc:sldMk cId="1123003714" sldId="2285"/>
            <ac:picMk id="12" creationId="{FD1D64B5-8182-7AD8-5EEA-CA5200813070}"/>
          </ac:picMkLst>
        </pc:picChg>
        <pc:picChg chg="add del mod">
          <ac:chgData name="Céline Tuduri" userId="edc773aa-4903-456e-96ea-bec4f437440a" providerId="ADAL" clId="{CF30576F-ED04-4B0A-8492-0C1423C7FC70}" dt="2023-02-08T13:09:46.076" v="326" actId="478"/>
          <ac:picMkLst>
            <pc:docMk/>
            <pc:sldMk cId="1123003714" sldId="2285"/>
            <ac:picMk id="13" creationId="{DBB7D22C-4A3A-302A-3CCD-B672829107E1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10:19.679" v="345"/>
        <pc:sldMkLst>
          <pc:docMk/>
          <pc:sldMk cId="2372392056" sldId="2286"/>
        </pc:sldMkLst>
        <pc:picChg chg="add del mod">
          <ac:chgData name="Céline Tuduri" userId="edc773aa-4903-456e-96ea-bec4f437440a" providerId="ADAL" clId="{CF30576F-ED04-4B0A-8492-0C1423C7FC70}" dt="2023-02-08T13:10:05.264" v="334" actId="21"/>
          <ac:picMkLst>
            <pc:docMk/>
            <pc:sldMk cId="2372392056" sldId="2286"/>
            <ac:picMk id="3" creationId="{151DA747-F3EC-CF59-875C-711EEAD03E31}"/>
          </ac:picMkLst>
        </pc:picChg>
        <pc:picChg chg="add del mod">
          <ac:chgData name="Céline Tuduri" userId="edc773aa-4903-456e-96ea-bec4f437440a" providerId="ADAL" clId="{CF30576F-ED04-4B0A-8492-0C1423C7FC70}" dt="2023-02-08T11:33:13.086" v="220" actId="21"/>
          <ac:picMkLst>
            <pc:docMk/>
            <pc:sldMk cId="2372392056" sldId="2286"/>
            <ac:picMk id="3" creationId="{8BE46E43-D7A9-7B37-58CE-4F85EF10062A}"/>
          </ac:picMkLst>
        </pc:picChg>
        <pc:picChg chg="add mod">
          <ac:chgData name="Céline Tuduri" userId="edc773aa-4903-456e-96ea-bec4f437440a" providerId="ADAL" clId="{CF30576F-ED04-4B0A-8492-0C1423C7FC70}" dt="2023-02-08T13:10:06.504" v="336"/>
          <ac:picMkLst>
            <pc:docMk/>
            <pc:sldMk cId="2372392056" sldId="2286"/>
            <ac:picMk id="4" creationId="{14BD9D8B-DA80-4532-9EDB-D500EC83041A}"/>
          </ac:picMkLst>
        </pc:picChg>
        <pc:picChg chg="del">
          <ac:chgData name="Céline Tuduri" userId="edc773aa-4903-456e-96ea-bec4f437440a" providerId="ADAL" clId="{CF30576F-ED04-4B0A-8492-0C1423C7FC70}" dt="2023-02-08T11:33:14.044" v="221" actId="478"/>
          <ac:picMkLst>
            <pc:docMk/>
            <pc:sldMk cId="2372392056" sldId="2286"/>
            <ac:picMk id="4" creationId="{3D2FC263-7761-CBBD-2B1C-55BD336C5C47}"/>
          </ac:picMkLst>
        </pc:picChg>
        <pc:picChg chg="add del mod">
          <ac:chgData name="Céline Tuduri" userId="edc773aa-4903-456e-96ea-bec4f437440a" providerId="ADAL" clId="{CF30576F-ED04-4B0A-8492-0C1423C7FC70}" dt="2023-02-08T13:10:06.269" v="335" actId="478"/>
          <ac:picMkLst>
            <pc:docMk/>
            <pc:sldMk cId="2372392056" sldId="2286"/>
            <ac:picMk id="5" creationId="{BB2C9AF7-3792-6649-1325-573D0D7908F2}"/>
          </ac:picMkLst>
        </pc:picChg>
        <pc:picChg chg="add del mod">
          <ac:chgData name="Céline Tuduri" userId="edc773aa-4903-456e-96ea-bec4f437440a" providerId="ADAL" clId="{CF30576F-ED04-4B0A-8492-0C1423C7FC70}" dt="2023-02-08T11:33:25.436" v="229" actId="21"/>
          <ac:picMkLst>
            <pc:docMk/>
            <pc:sldMk cId="2372392056" sldId="2286"/>
            <ac:picMk id="8" creationId="{0DD36437-0D08-8B0F-D842-9BD1220BABAB}"/>
          </ac:picMkLst>
        </pc:picChg>
        <pc:picChg chg="add del mod">
          <ac:chgData name="Céline Tuduri" userId="edc773aa-4903-456e-96ea-bec4f437440a" providerId="ADAL" clId="{CF30576F-ED04-4B0A-8492-0C1423C7FC70}" dt="2023-02-08T13:10:18.422" v="343" actId="21"/>
          <ac:picMkLst>
            <pc:docMk/>
            <pc:sldMk cId="2372392056" sldId="2286"/>
            <ac:picMk id="8" creationId="{57CFAF46-0261-AB25-C88C-513E5D5C583F}"/>
          </ac:picMkLst>
        </pc:picChg>
        <pc:picChg chg="add del mod">
          <ac:chgData name="Céline Tuduri" userId="edc773aa-4903-456e-96ea-bec4f437440a" providerId="ADAL" clId="{CF30576F-ED04-4B0A-8492-0C1423C7FC70}" dt="2023-02-08T13:10:19.366" v="344" actId="478"/>
          <ac:picMkLst>
            <pc:docMk/>
            <pc:sldMk cId="2372392056" sldId="2286"/>
            <ac:picMk id="10" creationId="{9E60FD08-0D04-5171-3ACA-0B4006F71213}"/>
          </ac:picMkLst>
        </pc:picChg>
        <pc:picChg chg="del">
          <ac:chgData name="Céline Tuduri" userId="edc773aa-4903-456e-96ea-bec4f437440a" providerId="ADAL" clId="{CF30576F-ED04-4B0A-8492-0C1423C7FC70}" dt="2023-02-08T11:33:26.321" v="230" actId="478"/>
          <ac:picMkLst>
            <pc:docMk/>
            <pc:sldMk cId="2372392056" sldId="2286"/>
            <ac:picMk id="11" creationId="{0C0237DF-D411-6F9F-0584-067F586BDDA4}"/>
          </ac:picMkLst>
        </pc:picChg>
        <pc:picChg chg="add mod">
          <ac:chgData name="Céline Tuduri" userId="edc773aa-4903-456e-96ea-bec4f437440a" providerId="ADAL" clId="{CF30576F-ED04-4B0A-8492-0C1423C7FC70}" dt="2023-02-08T13:10:19.679" v="345"/>
          <ac:picMkLst>
            <pc:docMk/>
            <pc:sldMk cId="2372392056" sldId="2286"/>
            <ac:picMk id="11" creationId="{97962EF0-F0DE-AFD5-0DFD-3BE000B3044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20:25.406" v="356" actId="20577"/>
        <pc:sldMkLst>
          <pc:docMk/>
          <pc:sldMk cId="299987099" sldId="2287"/>
        </pc:sldMkLst>
        <pc:spChg chg="mod">
          <ac:chgData name="Céline Tuduri" userId="edc773aa-4903-456e-96ea-bec4f437440a" providerId="ADAL" clId="{CF30576F-ED04-4B0A-8492-0C1423C7FC70}" dt="2023-02-08T13:20:25.406" v="356" actId="20577"/>
          <ac:spMkLst>
            <pc:docMk/>
            <pc:sldMk cId="299987099" sldId="2287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CF30576F-ED04-4B0A-8492-0C1423C7FC70}" dt="2023-02-08T13:20:14.043" v="351" actId="478"/>
          <ac:picMkLst>
            <pc:docMk/>
            <pc:sldMk cId="299987099" sldId="2287"/>
            <ac:picMk id="3" creationId="{ED78B404-107F-879C-B1E3-AFF5076FE69E}"/>
          </ac:picMkLst>
        </pc:picChg>
        <pc:picChg chg="del">
          <ac:chgData name="Céline Tuduri" userId="edc773aa-4903-456e-96ea-bec4f437440a" providerId="ADAL" clId="{CF30576F-ED04-4B0A-8492-0C1423C7FC70}" dt="2023-02-08T11:33:41.313" v="235" actId="478"/>
          <ac:picMkLst>
            <pc:docMk/>
            <pc:sldMk cId="299987099" sldId="2287"/>
            <ac:picMk id="4" creationId="{1898DA1A-8255-B200-3843-6FE94F5434B7}"/>
          </ac:picMkLst>
        </pc:picChg>
        <pc:picChg chg="add del mod">
          <ac:chgData name="Céline Tuduri" userId="edc773aa-4903-456e-96ea-bec4f437440a" providerId="ADAL" clId="{CF30576F-ED04-4B0A-8492-0C1423C7FC70}" dt="2023-02-08T13:20:12.416" v="350" actId="21"/>
          <ac:picMkLst>
            <pc:docMk/>
            <pc:sldMk cId="299987099" sldId="2287"/>
            <ac:picMk id="4" creationId="{848FCC2A-594E-B90D-B399-3418DB8D057B}"/>
          </ac:picMkLst>
        </pc:picChg>
        <pc:picChg chg="add mod">
          <ac:chgData name="Céline Tuduri" userId="edc773aa-4903-456e-96ea-bec4f437440a" providerId="ADAL" clId="{CF30576F-ED04-4B0A-8492-0C1423C7FC70}" dt="2023-02-08T13:20:14.688" v="352"/>
          <ac:picMkLst>
            <pc:docMk/>
            <pc:sldMk cId="299987099" sldId="2287"/>
            <ac:picMk id="5" creationId="{BB84D842-7965-E691-24D6-6F395F1B6B1D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4:13.958" v="254"/>
        <pc:sldMkLst>
          <pc:docMk/>
          <pc:sldMk cId="3332439146" sldId="2288"/>
        </pc:sldMkLst>
        <pc:picChg chg="del">
          <ac:chgData name="Céline Tuduri" userId="edc773aa-4903-456e-96ea-bec4f437440a" providerId="ADAL" clId="{CF30576F-ED04-4B0A-8492-0C1423C7FC70}" dt="2023-02-08T11:34:13.707" v="253" actId="478"/>
          <ac:picMkLst>
            <pc:docMk/>
            <pc:sldMk cId="3332439146" sldId="2288"/>
            <ac:picMk id="3" creationId="{07360FDB-4612-4808-583F-EE1A462A69E9}"/>
          </ac:picMkLst>
        </pc:picChg>
        <pc:picChg chg="add del mod">
          <ac:chgData name="Céline Tuduri" userId="edc773aa-4903-456e-96ea-bec4f437440a" providerId="ADAL" clId="{CF30576F-ED04-4B0A-8492-0C1423C7FC70}" dt="2023-02-08T11:34:00.965" v="243" actId="21"/>
          <ac:picMkLst>
            <pc:docMk/>
            <pc:sldMk cId="3332439146" sldId="2288"/>
            <ac:picMk id="4" creationId="{FA62CBF5-401C-42DD-07B7-FE7988B77314}"/>
          </ac:picMkLst>
        </pc:picChg>
        <pc:picChg chg="add mod">
          <ac:chgData name="Céline Tuduri" userId="edc773aa-4903-456e-96ea-bec4f437440a" providerId="ADAL" clId="{CF30576F-ED04-4B0A-8492-0C1423C7FC70}" dt="2023-02-08T11:34:02.300" v="245"/>
          <ac:picMkLst>
            <pc:docMk/>
            <pc:sldMk cId="3332439146" sldId="2288"/>
            <ac:picMk id="5" creationId="{95872EE8-A31A-5309-9477-50462DFBCB07}"/>
          </ac:picMkLst>
        </pc:picChg>
        <pc:picChg chg="del">
          <ac:chgData name="Céline Tuduri" userId="edc773aa-4903-456e-96ea-bec4f437440a" providerId="ADAL" clId="{CF30576F-ED04-4B0A-8492-0C1423C7FC70}" dt="2023-02-08T11:34:02.001" v="244" actId="478"/>
          <ac:picMkLst>
            <pc:docMk/>
            <pc:sldMk cId="3332439146" sldId="2288"/>
            <ac:picMk id="7" creationId="{EAAD865A-B2F0-7C30-0B6F-0CBCB314C8B5}"/>
          </ac:picMkLst>
        </pc:picChg>
        <pc:picChg chg="add del mod">
          <ac:chgData name="Céline Tuduri" userId="edc773aa-4903-456e-96ea-bec4f437440a" providerId="ADAL" clId="{CF30576F-ED04-4B0A-8492-0C1423C7FC70}" dt="2023-02-08T11:34:12.842" v="252" actId="21"/>
          <ac:picMkLst>
            <pc:docMk/>
            <pc:sldMk cId="3332439146" sldId="2288"/>
            <ac:picMk id="12" creationId="{5A590477-BAA6-9566-59EB-C9CEAE5D4CFF}"/>
          </ac:picMkLst>
        </pc:picChg>
        <pc:picChg chg="add mod">
          <ac:chgData name="Céline Tuduri" userId="edc773aa-4903-456e-96ea-bec4f437440a" providerId="ADAL" clId="{CF30576F-ED04-4B0A-8492-0C1423C7FC70}" dt="2023-02-08T11:34:13.958" v="254"/>
          <ac:picMkLst>
            <pc:docMk/>
            <pc:sldMk cId="3332439146" sldId="2288"/>
            <ac:picMk id="13" creationId="{ACADFBE6-39C8-B933-F92A-7188E354A1BA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1:35.541" v="179" actId="1038"/>
        <pc:sldMkLst>
          <pc:docMk/>
          <pc:sldMk cId="4113998997" sldId="2289"/>
        </pc:sldMkLst>
        <pc:picChg chg="add del mod">
          <ac:chgData name="Céline Tuduri" userId="edc773aa-4903-456e-96ea-bec4f437440a" providerId="ADAL" clId="{CF30576F-ED04-4B0A-8492-0C1423C7FC70}" dt="2023-02-08T11:30:22.686" v="120" actId="21"/>
          <ac:picMkLst>
            <pc:docMk/>
            <pc:sldMk cId="4113998997" sldId="2289"/>
            <ac:picMk id="3" creationId="{FD74D0A3-5327-6309-89B3-782E7195EE05}"/>
          </ac:picMkLst>
        </pc:picChg>
        <pc:picChg chg="del">
          <ac:chgData name="Céline Tuduri" userId="edc773aa-4903-456e-96ea-bec4f437440a" providerId="ADAL" clId="{CF30576F-ED04-4B0A-8492-0C1423C7FC70}" dt="2023-02-08T11:30:23.647" v="121" actId="478"/>
          <ac:picMkLst>
            <pc:docMk/>
            <pc:sldMk cId="4113998997" sldId="2289"/>
            <ac:picMk id="4" creationId="{30E6A88C-7B7A-7820-90D9-817B756BC66B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5" creationId="{FE52E5B8-BE3F-A9D3-8AE7-D694407F7D9B}"/>
          </ac:picMkLst>
        </pc:picChg>
        <pc:picChg chg="del">
          <ac:chgData name="Céline Tuduri" userId="edc773aa-4903-456e-96ea-bec4f437440a" providerId="ADAL" clId="{CF30576F-ED04-4B0A-8492-0C1423C7FC70}" dt="2023-02-08T11:30:34.729" v="126" actId="478"/>
          <ac:picMkLst>
            <pc:docMk/>
            <pc:sldMk cId="4113998997" sldId="2289"/>
            <ac:picMk id="8" creationId="{0050C890-E0F6-28E3-4910-630AE3D7FFF9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0" creationId="{B4FCFDE3-4DE9-8878-1D2A-DAA4D9664C49}"/>
          </ac:picMkLst>
        </pc:picChg>
        <pc:picChg chg="del">
          <ac:chgData name="Céline Tuduri" userId="edc773aa-4903-456e-96ea-bec4f437440a" providerId="ADAL" clId="{CF30576F-ED04-4B0A-8492-0C1423C7FC70}" dt="2023-02-08T11:30:48.714" v="136" actId="478"/>
          <ac:picMkLst>
            <pc:docMk/>
            <pc:sldMk cId="4113998997" sldId="2289"/>
            <ac:picMk id="11" creationId="{BFC013A2-6C36-C300-81D2-B48DD977B1A5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3" creationId="{7F493CED-4CD9-CB17-F0B4-3B6A89A321DE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5" creationId="{727BD0CB-A935-7643-E0FB-E96D486289CA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060085360" sldId="2290"/>
        </pc:sldMkLst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298890539" sldId="2291"/>
        </pc:sldMkLst>
      </pc:sldChg>
    </pc:docChg>
  </pc:docChgLst>
  <pc:docChgLst>
    <pc:chgData name="Céline Tuduri" userId="edc773aa-4903-456e-96ea-bec4f437440a" providerId="ADAL" clId="{86E6D4FA-8EC8-4081-8D99-580582F3AF91}"/>
    <pc:docChg chg="undo custSel modSld">
      <pc:chgData name="Céline Tuduri" userId="edc773aa-4903-456e-96ea-bec4f437440a" providerId="ADAL" clId="{86E6D4FA-8EC8-4081-8D99-580582F3AF91}" dt="2023-02-15T11:34:48.918" v="213" actId="27614"/>
      <pc:docMkLst>
        <pc:docMk/>
      </pc:docMkLst>
      <pc:sldChg chg="modSp mod">
        <pc:chgData name="Céline Tuduri" userId="edc773aa-4903-456e-96ea-bec4f437440a" providerId="ADAL" clId="{86E6D4FA-8EC8-4081-8D99-580582F3AF91}" dt="2023-02-15T10:55:58.633" v="11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86E6D4FA-8EC8-4081-8D99-580582F3AF91}" dt="2023-02-15T10:55:58.633" v="11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86E6D4FA-8EC8-4081-8D99-580582F3AF91}" dt="2023-02-15T11:11:41.930" v="186" actId="20577"/>
        <pc:sldMkLst>
          <pc:docMk/>
          <pc:sldMk cId="1631379012" sldId="2188"/>
        </pc:sldMkLst>
        <pc:spChg chg="mod">
          <ac:chgData name="Céline Tuduri" userId="edc773aa-4903-456e-96ea-bec4f437440a" providerId="ADAL" clId="{86E6D4FA-8EC8-4081-8D99-580582F3AF91}" dt="2023-02-15T11:11:41.930" v="186" actId="20577"/>
          <ac:spMkLst>
            <pc:docMk/>
            <pc:sldMk cId="1631379012" sldId="2188"/>
            <ac:spMk id="13" creationId="{5AE4878A-2A69-66C5-AE51-AD143D42F7EE}"/>
          </ac:spMkLst>
        </pc:spChg>
        <pc:picChg chg="add mod">
          <ac:chgData name="Céline Tuduri" userId="edc773aa-4903-456e-96ea-bec4f437440a" providerId="ADAL" clId="{86E6D4FA-8EC8-4081-8D99-580582F3AF91}" dt="2023-02-15T11:06:10.707" v="170" actId="1076"/>
          <ac:picMkLst>
            <pc:docMk/>
            <pc:sldMk cId="1631379012" sldId="2188"/>
            <ac:picMk id="2" creationId="{1FC9C51C-333D-C39E-A516-D49984A2007B}"/>
          </ac:picMkLst>
        </pc:picChg>
        <pc:picChg chg="del">
          <ac:chgData name="Céline Tuduri" userId="edc773aa-4903-456e-96ea-bec4f437440a" providerId="ADAL" clId="{86E6D4FA-8EC8-4081-8D99-580582F3AF91}" dt="2023-02-15T11:02:06.364" v="124" actId="478"/>
          <ac:picMkLst>
            <pc:docMk/>
            <pc:sldMk cId="1631379012" sldId="2188"/>
            <ac:picMk id="3" creationId="{6571D058-A277-54E1-F01C-93496C69CE48}"/>
          </ac:picMkLst>
        </pc:picChg>
        <pc:picChg chg="del mod">
          <ac:chgData name="Céline Tuduri" userId="edc773aa-4903-456e-96ea-bec4f437440a" providerId="ADAL" clId="{86E6D4FA-8EC8-4081-8D99-580582F3AF91}" dt="2023-02-15T11:06:07.147" v="169" actId="478"/>
          <ac:picMkLst>
            <pc:docMk/>
            <pc:sldMk cId="1631379012" sldId="2188"/>
            <ac:picMk id="5" creationId="{368F99DC-C6B8-79D3-00DD-004E85064616}"/>
          </ac:picMkLst>
        </pc:picChg>
      </pc:sldChg>
      <pc:sldChg chg="addSp delSp modSp mod">
        <pc:chgData name="Céline Tuduri" userId="edc773aa-4903-456e-96ea-bec4f437440a" providerId="ADAL" clId="{86E6D4FA-8EC8-4081-8D99-580582F3AF91}" dt="2023-02-15T11:07:01.920" v="183"/>
        <pc:sldMkLst>
          <pc:docMk/>
          <pc:sldMk cId="1098693454" sldId="2271"/>
        </pc:sldMkLst>
        <pc:picChg chg="del">
          <ac:chgData name="Céline Tuduri" userId="edc773aa-4903-456e-96ea-bec4f437440a" providerId="ADAL" clId="{86E6D4FA-8EC8-4081-8D99-580582F3AF91}" dt="2023-02-15T11:02:48.081" v="159" actId="478"/>
          <ac:picMkLst>
            <pc:docMk/>
            <pc:sldMk cId="1098693454" sldId="2271"/>
            <ac:picMk id="2" creationId="{549822A8-BEE1-BFE4-EC6C-0847C0202DF7}"/>
          </ac:picMkLst>
        </pc:picChg>
        <pc:picChg chg="del">
          <ac:chgData name="Céline Tuduri" userId="edc773aa-4903-456e-96ea-bec4f437440a" providerId="ADAL" clId="{86E6D4FA-8EC8-4081-8D99-580582F3AF91}" dt="2023-02-15T11:02:48.081" v="159" actId="478"/>
          <ac:picMkLst>
            <pc:docMk/>
            <pc:sldMk cId="1098693454" sldId="2271"/>
            <ac:picMk id="3" creationId="{F16D2DA8-A7A2-0344-02B4-B1C8284313B5}"/>
          </ac:picMkLst>
        </pc:picChg>
        <pc:picChg chg="del">
          <ac:chgData name="Céline Tuduri" userId="edc773aa-4903-456e-96ea-bec4f437440a" providerId="ADAL" clId="{86E6D4FA-8EC8-4081-8D99-580582F3AF91}" dt="2023-02-15T11:02:53.218" v="162" actId="478"/>
          <ac:picMkLst>
            <pc:docMk/>
            <pc:sldMk cId="1098693454" sldId="2271"/>
            <ac:picMk id="4" creationId="{99D1190D-C770-5871-FBD8-F2C377850842}"/>
          </ac:picMkLst>
        </pc:picChg>
        <pc:picChg chg="del">
          <ac:chgData name="Céline Tuduri" userId="edc773aa-4903-456e-96ea-bec4f437440a" providerId="ADAL" clId="{86E6D4FA-8EC8-4081-8D99-580582F3AF91}" dt="2023-02-15T11:02:53.218" v="162" actId="478"/>
          <ac:picMkLst>
            <pc:docMk/>
            <pc:sldMk cId="1098693454" sldId="2271"/>
            <ac:picMk id="5" creationId="{6C8099BF-24F3-28D3-ED74-75BC70BBDE42}"/>
          </ac:picMkLst>
        </pc:picChg>
        <pc:picChg chg="add del mod">
          <ac:chgData name="Céline Tuduri" userId="edc773aa-4903-456e-96ea-bec4f437440a" providerId="ADAL" clId="{86E6D4FA-8EC8-4081-8D99-580582F3AF91}" dt="2023-02-15T11:07:01.700" v="182" actId="478"/>
          <ac:picMkLst>
            <pc:docMk/>
            <pc:sldMk cId="1098693454" sldId="2271"/>
            <ac:picMk id="7" creationId="{031EAE66-D10E-E401-5C9A-52B120971284}"/>
          </ac:picMkLst>
        </pc:picChg>
        <pc:picChg chg="add mod">
          <ac:chgData name="Céline Tuduri" userId="edc773aa-4903-456e-96ea-bec4f437440a" providerId="ADAL" clId="{86E6D4FA-8EC8-4081-8D99-580582F3AF91}" dt="2023-02-15T11:02:58.391" v="164" actId="1076"/>
          <ac:picMkLst>
            <pc:docMk/>
            <pc:sldMk cId="1098693454" sldId="2271"/>
            <ac:picMk id="8" creationId="{F0ACD4F4-7951-D4B9-AE5E-3567F2B2966E}"/>
          </ac:picMkLst>
        </pc:picChg>
        <pc:picChg chg="add del mod">
          <ac:chgData name="Céline Tuduri" userId="edc773aa-4903-456e-96ea-bec4f437440a" providerId="ADAL" clId="{86E6D4FA-8EC8-4081-8D99-580582F3AF91}" dt="2023-02-15T11:07:00.611" v="181" actId="21"/>
          <ac:picMkLst>
            <pc:docMk/>
            <pc:sldMk cId="1098693454" sldId="2271"/>
            <ac:picMk id="10" creationId="{9C0FE73A-4E8C-B213-FD2D-FA57767D125A}"/>
          </ac:picMkLst>
        </pc:picChg>
        <pc:picChg chg="add mod">
          <ac:chgData name="Céline Tuduri" userId="edc773aa-4903-456e-96ea-bec4f437440a" providerId="ADAL" clId="{86E6D4FA-8EC8-4081-8D99-580582F3AF91}" dt="2023-02-15T11:07:01.920" v="183"/>
          <ac:picMkLst>
            <pc:docMk/>
            <pc:sldMk cId="1098693454" sldId="2271"/>
            <ac:picMk id="11" creationId="{18D6BF6E-A5ED-BCA2-8C2B-FE8061EE439E}"/>
          </ac:picMkLst>
        </pc:picChg>
      </pc:sldChg>
      <pc:sldChg chg="addSp delSp modSp mod">
        <pc:chgData name="Céline Tuduri" userId="edc773aa-4903-456e-96ea-bec4f437440a" providerId="ADAL" clId="{86E6D4FA-8EC8-4081-8D99-580582F3AF91}" dt="2023-02-15T11:34:48.918" v="213" actId="27614"/>
        <pc:sldMkLst>
          <pc:docMk/>
          <pc:sldMk cId="3251008146" sldId="2274"/>
        </pc:sldMkLst>
        <pc:picChg chg="add mod">
          <ac:chgData name="Céline Tuduri" userId="edc773aa-4903-456e-96ea-bec4f437440a" providerId="ADAL" clId="{86E6D4FA-8EC8-4081-8D99-580582F3AF91}" dt="2023-02-15T11:34:44.467" v="210" actId="1076"/>
          <ac:picMkLst>
            <pc:docMk/>
            <pc:sldMk cId="3251008146" sldId="2274"/>
            <ac:picMk id="3" creationId="{62A326AE-1C6D-3EE4-6C80-858CC8953386}"/>
          </ac:picMkLst>
        </pc:picChg>
        <pc:picChg chg="del">
          <ac:chgData name="Céline Tuduri" userId="edc773aa-4903-456e-96ea-bec4f437440a" providerId="ADAL" clId="{86E6D4FA-8EC8-4081-8D99-580582F3AF91}" dt="2023-02-15T11:03:06.255" v="165" actId="478"/>
          <ac:picMkLst>
            <pc:docMk/>
            <pc:sldMk cId="3251008146" sldId="2274"/>
            <ac:picMk id="4" creationId="{12D4259E-F339-13DB-297D-9AAC6F1ADF29}"/>
          </ac:picMkLst>
        </pc:picChg>
        <pc:picChg chg="add mod">
          <ac:chgData name="Céline Tuduri" userId="edc773aa-4903-456e-96ea-bec4f437440a" providerId="ADAL" clId="{86E6D4FA-8EC8-4081-8D99-580582F3AF91}" dt="2023-02-15T11:34:48.918" v="213" actId="27614"/>
          <ac:picMkLst>
            <pc:docMk/>
            <pc:sldMk cId="3251008146" sldId="2274"/>
            <ac:picMk id="7" creationId="{AB440B56-AB1A-3170-3B74-E6C7C7CCF0C5}"/>
          </ac:picMkLst>
        </pc:picChg>
        <pc:picChg chg="del">
          <ac:chgData name="Céline Tuduri" userId="edc773aa-4903-456e-96ea-bec4f437440a" providerId="ADAL" clId="{86E6D4FA-8EC8-4081-8D99-580582F3AF91}" dt="2023-02-15T11:03:06.255" v="165" actId="478"/>
          <ac:picMkLst>
            <pc:docMk/>
            <pc:sldMk cId="3251008146" sldId="2274"/>
            <ac:picMk id="10" creationId="{5A9A124E-6D06-693E-98C1-487059DD79C1}"/>
          </ac:picMkLst>
        </pc:picChg>
      </pc:sldChg>
      <pc:sldChg chg="delSp mod">
        <pc:chgData name="Céline Tuduri" userId="edc773aa-4903-456e-96ea-bec4f437440a" providerId="ADAL" clId="{86E6D4FA-8EC8-4081-8D99-580582F3AF91}" dt="2023-02-15T11:03:08.149" v="166" actId="478"/>
        <pc:sldMkLst>
          <pc:docMk/>
          <pc:sldMk cId="1891813926" sldId="2275"/>
        </pc:sldMkLst>
        <pc:picChg chg="del">
          <ac:chgData name="Céline Tuduri" userId="edc773aa-4903-456e-96ea-bec4f437440a" providerId="ADAL" clId="{86E6D4FA-8EC8-4081-8D99-580582F3AF91}" dt="2023-02-15T11:03:08.149" v="166" actId="478"/>
          <ac:picMkLst>
            <pc:docMk/>
            <pc:sldMk cId="1891813926" sldId="2275"/>
            <ac:picMk id="4" creationId="{6909CFA0-2C52-10D1-D1F5-991BEF8BCF9A}"/>
          </ac:picMkLst>
        </pc:picChg>
      </pc:sldChg>
      <pc:sldChg chg="addSp modSp">
        <pc:chgData name="Céline Tuduri" userId="edc773aa-4903-456e-96ea-bec4f437440a" providerId="ADAL" clId="{86E6D4FA-8EC8-4081-8D99-580582F3AF91}" dt="2023-02-15T11:12:07.824" v="193"/>
        <pc:sldMkLst>
          <pc:docMk/>
          <pc:sldMk cId="4004527262" sldId="2276"/>
        </pc:sldMkLst>
        <pc:spChg chg="add mod">
          <ac:chgData name="Céline Tuduri" userId="edc773aa-4903-456e-96ea-bec4f437440a" providerId="ADAL" clId="{86E6D4FA-8EC8-4081-8D99-580582F3AF91}" dt="2023-02-15T11:12:07.824" v="193"/>
          <ac:spMkLst>
            <pc:docMk/>
            <pc:sldMk cId="4004527262" sldId="2276"/>
            <ac:spMk id="2" creationId="{A971578E-9814-13E4-5553-C69D1CA37103}"/>
          </ac:spMkLst>
        </pc:spChg>
      </pc:sldChg>
      <pc:sldChg chg="addSp modSp mod">
        <pc:chgData name="Céline Tuduri" userId="edc773aa-4903-456e-96ea-bec4f437440a" providerId="ADAL" clId="{86E6D4FA-8EC8-4081-8D99-580582F3AF91}" dt="2023-02-15T11:11:28.027" v="185" actId="1076"/>
        <pc:sldMkLst>
          <pc:docMk/>
          <pc:sldMk cId="1661748739" sldId="2277"/>
        </pc:sldMkLst>
        <pc:spChg chg="add mod">
          <ac:chgData name="Céline Tuduri" userId="edc773aa-4903-456e-96ea-bec4f437440a" providerId="ADAL" clId="{86E6D4FA-8EC8-4081-8D99-580582F3AF91}" dt="2023-02-15T11:11:28.027" v="185" actId="1076"/>
          <ac:spMkLst>
            <pc:docMk/>
            <pc:sldMk cId="1661748739" sldId="2277"/>
            <ac:spMk id="2" creationId="{10B2C0E7-6957-43C8-6D6D-1127EB5755B1}"/>
          </ac:spMkLst>
        </pc:spChg>
      </pc:sldChg>
      <pc:sldChg chg="modSp mod">
        <pc:chgData name="Céline Tuduri" userId="edc773aa-4903-456e-96ea-bec4f437440a" providerId="ADAL" clId="{86E6D4FA-8EC8-4081-8D99-580582F3AF91}" dt="2023-02-15T11:11:50.645" v="191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86E6D4FA-8EC8-4081-8D99-580582F3AF91}" dt="2023-02-15T11:11:50.645" v="191" actId="20577"/>
          <ac:spMkLst>
            <pc:docMk/>
            <pc:sldMk cId="931696796" sldId="2278"/>
            <ac:spMk id="9" creationId="{E26D2BF1-17AE-4896-B50A-81316219994A}"/>
          </ac:spMkLst>
        </pc:spChg>
      </pc:sldChg>
      <pc:sldChg chg="addSp delSp modSp mod">
        <pc:chgData name="Céline Tuduri" userId="edc773aa-4903-456e-96ea-bec4f437440a" providerId="ADAL" clId="{86E6D4FA-8EC8-4081-8D99-580582F3AF91}" dt="2023-02-15T11:06:38.943" v="176" actId="12788"/>
        <pc:sldMkLst>
          <pc:docMk/>
          <pc:sldMk cId="4067664852" sldId="2282"/>
        </pc:sldMkLst>
        <pc:spChg chg="mod">
          <ac:chgData name="Céline Tuduri" userId="edc773aa-4903-456e-96ea-bec4f437440a" providerId="ADAL" clId="{86E6D4FA-8EC8-4081-8D99-580582F3AF91}" dt="2023-02-15T11:06:16.931" v="172" actId="14100"/>
          <ac:spMkLst>
            <pc:docMk/>
            <pc:sldMk cId="4067664852" sldId="2282"/>
            <ac:spMk id="10" creationId="{005821CD-283A-2DFF-7EED-D294FA550D50}"/>
          </ac:spMkLst>
        </pc:spChg>
        <pc:picChg chg="add mod">
          <ac:chgData name="Céline Tuduri" userId="edc773aa-4903-456e-96ea-bec4f437440a" providerId="ADAL" clId="{86E6D4FA-8EC8-4081-8D99-580582F3AF91}" dt="2023-02-15T11:06:38.943" v="176" actId="12788"/>
          <ac:picMkLst>
            <pc:docMk/>
            <pc:sldMk cId="4067664852" sldId="2282"/>
            <ac:picMk id="2" creationId="{D6C0AA92-1D9F-9638-1987-44AE32EAB1A7}"/>
          </ac:picMkLst>
        </pc:picChg>
        <pc:picChg chg="del">
          <ac:chgData name="Céline Tuduri" userId="edc773aa-4903-456e-96ea-bec4f437440a" providerId="ADAL" clId="{86E6D4FA-8EC8-4081-8D99-580582F3AF91}" dt="2023-02-15T11:02:24.145" v="127" actId="478"/>
          <ac:picMkLst>
            <pc:docMk/>
            <pc:sldMk cId="4067664852" sldId="2282"/>
            <ac:picMk id="5" creationId="{C5F4F906-2B74-199B-6991-96715FB67777}"/>
          </ac:picMkLst>
        </pc:picChg>
        <pc:picChg chg="del">
          <ac:chgData name="Céline Tuduri" userId="edc773aa-4903-456e-96ea-bec4f437440a" providerId="ADAL" clId="{86E6D4FA-8EC8-4081-8D99-580582F3AF91}" dt="2023-02-15T11:02:24.145" v="127" actId="478"/>
          <ac:picMkLst>
            <pc:docMk/>
            <pc:sldMk cId="4067664852" sldId="2282"/>
            <ac:picMk id="11" creationId="{9E9B30E0-2F82-3E63-27B9-AFEA00806395}"/>
          </ac:picMkLst>
        </pc:picChg>
      </pc:sldChg>
      <pc:sldChg chg="addSp modSp">
        <pc:chgData name="Céline Tuduri" userId="edc773aa-4903-456e-96ea-bec4f437440a" providerId="ADAL" clId="{86E6D4FA-8EC8-4081-8D99-580582F3AF91}" dt="2023-02-15T11:12:54.586" v="202"/>
        <pc:sldMkLst>
          <pc:docMk/>
          <pc:sldMk cId="3078571922" sldId="2284"/>
        </pc:sldMkLst>
        <pc:spChg chg="add mod">
          <ac:chgData name="Céline Tuduri" userId="edc773aa-4903-456e-96ea-bec4f437440a" providerId="ADAL" clId="{86E6D4FA-8EC8-4081-8D99-580582F3AF91}" dt="2023-02-15T11:12:54.586" v="202"/>
          <ac:spMkLst>
            <pc:docMk/>
            <pc:sldMk cId="3078571922" sldId="2284"/>
            <ac:spMk id="2" creationId="{039018B6-B62A-F5E1-C635-F38BEC0F3B6C}"/>
          </ac:spMkLst>
        </pc:spChg>
      </pc:sldChg>
      <pc:sldChg chg="addSp modSp">
        <pc:chgData name="Céline Tuduri" userId="edc773aa-4903-456e-96ea-bec4f437440a" providerId="ADAL" clId="{86E6D4FA-8EC8-4081-8D99-580582F3AF91}" dt="2023-02-15T11:12:52.804" v="201"/>
        <pc:sldMkLst>
          <pc:docMk/>
          <pc:sldMk cId="1123003714" sldId="2285"/>
        </pc:sldMkLst>
        <pc:spChg chg="add mod">
          <ac:chgData name="Céline Tuduri" userId="edc773aa-4903-456e-96ea-bec4f437440a" providerId="ADAL" clId="{86E6D4FA-8EC8-4081-8D99-580582F3AF91}" dt="2023-02-15T11:12:52.804" v="201"/>
          <ac:spMkLst>
            <pc:docMk/>
            <pc:sldMk cId="1123003714" sldId="2285"/>
            <ac:spMk id="2" creationId="{FD3D0AE7-23F1-B062-D411-654F5B5B61D7}"/>
          </ac:spMkLst>
        </pc:spChg>
      </pc:sldChg>
      <pc:sldChg chg="addSp modSp">
        <pc:chgData name="Céline Tuduri" userId="edc773aa-4903-456e-96ea-bec4f437440a" providerId="ADAL" clId="{86E6D4FA-8EC8-4081-8D99-580582F3AF91}" dt="2023-02-15T11:12:44.565" v="200"/>
        <pc:sldMkLst>
          <pc:docMk/>
          <pc:sldMk cId="2372392056" sldId="2286"/>
        </pc:sldMkLst>
        <pc:spChg chg="add mod">
          <ac:chgData name="Céline Tuduri" userId="edc773aa-4903-456e-96ea-bec4f437440a" providerId="ADAL" clId="{86E6D4FA-8EC8-4081-8D99-580582F3AF91}" dt="2023-02-15T11:12:44.565" v="200"/>
          <ac:spMkLst>
            <pc:docMk/>
            <pc:sldMk cId="2372392056" sldId="2286"/>
            <ac:spMk id="2" creationId="{95C2137B-60B7-72F6-C09C-7CA231EDA65B}"/>
          </ac:spMkLst>
        </pc:spChg>
      </pc:sldChg>
      <pc:sldChg chg="addSp modSp">
        <pc:chgData name="Céline Tuduri" userId="edc773aa-4903-456e-96ea-bec4f437440a" providerId="ADAL" clId="{86E6D4FA-8EC8-4081-8D99-580582F3AF91}" dt="2023-02-15T11:12:42.074" v="199"/>
        <pc:sldMkLst>
          <pc:docMk/>
          <pc:sldMk cId="299987099" sldId="2287"/>
        </pc:sldMkLst>
        <pc:spChg chg="add mod">
          <ac:chgData name="Céline Tuduri" userId="edc773aa-4903-456e-96ea-bec4f437440a" providerId="ADAL" clId="{86E6D4FA-8EC8-4081-8D99-580582F3AF91}" dt="2023-02-15T11:12:42.074" v="199"/>
          <ac:spMkLst>
            <pc:docMk/>
            <pc:sldMk cId="299987099" sldId="2287"/>
            <ac:spMk id="2" creationId="{91211AE4-4154-BEC9-952F-F33F5469FC98}"/>
          </ac:spMkLst>
        </pc:spChg>
      </pc:sldChg>
      <pc:sldChg chg="modSp mod">
        <pc:chgData name="Céline Tuduri" userId="edc773aa-4903-456e-96ea-bec4f437440a" providerId="ADAL" clId="{86E6D4FA-8EC8-4081-8D99-580582F3AF91}" dt="2023-02-15T11:12:38.347" v="198" actId="20577"/>
        <pc:sldMkLst>
          <pc:docMk/>
          <pc:sldMk cId="3332439146" sldId="2288"/>
        </pc:sldMkLst>
        <pc:spChg chg="mod">
          <ac:chgData name="Céline Tuduri" userId="edc773aa-4903-456e-96ea-bec4f437440a" providerId="ADAL" clId="{86E6D4FA-8EC8-4081-8D99-580582F3AF91}" dt="2023-02-15T11:12:38.347" v="198" actId="20577"/>
          <ac:spMkLst>
            <pc:docMk/>
            <pc:sldMk cId="3332439146" sldId="2288"/>
            <ac:spMk id="9" creationId="{E26D2BF1-17AE-4896-B50A-81316219994A}"/>
          </ac:spMkLst>
        </pc:spChg>
      </pc:sldChg>
      <pc:sldChg chg="addSp modSp">
        <pc:chgData name="Céline Tuduri" userId="edc773aa-4903-456e-96ea-bec4f437440a" providerId="ADAL" clId="{86E6D4FA-8EC8-4081-8D99-580582F3AF91}" dt="2023-02-15T11:12:02.807" v="192"/>
        <pc:sldMkLst>
          <pc:docMk/>
          <pc:sldMk cId="4113998997" sldId="2289"/>
        </pc:sldMkLst>
        <pc:spChg chg="add mod">
          <ac:chgData name="Céline Tuduri" userId="edc773aa-4903-456e-96ea-bec4f437440a" providerId="ADAL" clId="{86E6D4FA-8EC8-4081-8D99-580582F3AF91}" dt="2023-02-15T11:12:02.807" v="192"/>
          <ac:spMkLst>
            <pc:docMk/>
            <pc:sldMk cId="4113998997" sldId="2289"/>
            <ac:spMk id="2" creationId="{AE6CB679-DF41-5D83-00E9-399D22B5549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17/02/2023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6160" y="2794624"/>
            <a:ext cx="505696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Pâques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PLV + DIGITAL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17.02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–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Décli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12FE4B5-5E34-BCCC-3EB1-1B66E46E3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142" y="0"/>
            <a:ext cx="3857625" cy="6858000"/>
          </a:xfrm>
          <a:prstGeom prst="rect">
            <a:avLst/>
          </a:prstGeom>
        </p:spPr>
      </p:pic>
      <p:pic>
        <p:nvPicPr>
          <p:cNvPr id="4" name="Image 3" descr="Une image contenant texte, alimentation, pain, dessert&#10;&#10;Description générée automatiquement">
            <a:extLst>
              <a:ext uri="{FF2B5EF4-FFF2-40B4-BE49-F238E27FC236}">
                <a16:creationId xmlns:a16="http://schemas.microsoft.com/office/drawing/2014/main" id="{8EBB210B-0432-4D5D-48C7-1D7A67DF0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60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27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drive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D8DBB3-23EA-02AC-7076-788763B77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016" y="633984"/>
            <a:ext cx="5839968" cy="559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571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instit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D9B3552-7E37-E73F-DBF8-32CBD84968C9}"/>
              </a:ext>
            </a:extLst>
          </p:cNvPr>
          <p:cNvSpPr txBox="1">
            <a:spLocks/>
          </p:cNvSpPr>
          <p:nvPr/>
        </p:nvSpPr>
        <p:spPr bwMode="auto">
          <a:xfrm>
            <a:off x="3452082" y="159925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Desktop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CAD08FB-462D-2A2E-4D66-90BFA6C006AE}"/>
              </a:ext>
            </a:extLst>
          </p:cNvPr>
          <p:cNvSpPr txBox="1">
            <a:spLocks/>
          </p:cNvSpPr>
          <p:nvPr/>
        </p:nvSpPr>
        <p:spPr bwMode="auto">
          <a:xfrm>
            <a:off x="9509375" y="77321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Mobile</a:t>
            </a:r>
          </a:p>
        </p:txBody>
      </p:sp>
      <p:pic>
        <p:nvPicPr>
          <p:cNvPr id="14" name="Image 13" descr="Une image contenant texte, alimentation, plat&#10;&#10;Description générée automatiquement">
            <a:extLst>
              <a:ext uri="{FF2B5EF4-FFF2-40B4-BE49-F238E27FC236}">
                <a16:creationId xmlns:a16="http://schemas.microsoft.com/office/drawing/2014/main" id="{ABCD555C-F0BA-5E78-B4FA-1CBF73DC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5120"/>
            <a:ext cx="7740836" cy="2653698"/>
          </a:xfrm>
          <a:prstGeom prst="rect">
            <a:avLst/>
          </a:prstGeom>
        </p:spPr>
      </p:pic>
      <p:pic>
        <p:nvPicPr>
          <p:cNvPr id="4" name="Image 3" descr="Une image contenant texte, alimentation, dessert&#10;&#10;Description générée automatiquement">
            <a:extLst>
              <a:ext uri="{FF2B5EF4-FFF2-40B4-BE49-F238E27FC236}">
                <a16:creationId xmlns:a16="http://schemas.microsoft.com/office/drawing/2014/main" id="{0C013D92-66CA-325B-6CBB-FE349C1BB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282" y="1599251"/>
            <a:ext cx="3216079" cy="460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03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Facebook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B09846F1-3D30-5FCA-076A-8D664EB9A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16" y="1447800"/>
            <a:ext cx="10411968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92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Post Facebook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BD93E68D-2ABD-3838-9AC8-622E41AB8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75" y="1226820"/>
            <a:ext cx="4404360" cy="4404360"/>
          </a:xfrm>
          <a:prstGeom prst="rect">
            <a:avLst/>
          </a:prstGeom>
        </p:spPr>
      </p:pic>
      <p:pic>
        <p:nvPicPr>
          <p:cNvPr id="8" name="Image 7" descr="Une image contenant texte, alimentation, assiette, gâteau&#10;&#10;Description générée automatiquement">
            <a:extLst>
              <a:ext uri="{FF2B5EF4-FFF2-40B4-BE49-F238E27FC236}">
                <a16:creationId xmlns:a16="http://schemas.microsoft.com/office/drawing/2014/main" id="{442CB314-E8E5-CAA2-F2A1-849D0B8F7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226820"/>
            <a:ext cx="4404360" cy="44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7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Wallet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carte de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fid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OK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05754FD-9950-04B3-A921-EA50B5CFB667}"/>
              </a:ext>
            </a:extLst>
          </p:cNvPr>
          <p:cNvSpPr txBox="1">
            <a:spLocks/>
          </p:cNvSpPr>
          <p:nvPr/>
        </p:nvSpPr>
        <p:spPr bwMode="auto">
          <a:xfrm>
            <a:off x="3933776" y="844520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46D75852-F87D-3C23-98AF-A84AAE046AD1}"/>
              </a:ext>
            </a:extLst>
          </p:cNvPr>
          <p:cNvSpPr txBox="1">
            <a:spLocks/>
          </p:cNvSpPr>
          <p:nvPr/>
        </p:nvSpPr>
        <p:spPr bwMode="auto">
          <a:xfrm>
            <a:off x="3933776" y="379341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Google</a:t>
            </a:r>
          </a:p>
        </p:txBody>
      </p:sp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5872EE8-A31A-5309-9477-50462DFBC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5" y="4345186"/>
            <a:ext cx="4776593" cy="1555169"/>
          </a:xfrm>
          <a:prstGeom prst="rect">
            <a:avLst/>
          </a:prstGeom>
        </p:spPr>
      </p:pic>
      <p:pic>
        <p:nvPicPr>
          <p:cNvPr id="13" name="Image 12" descr="Une image contenant texte, clipart, carte de visite&#10;&#10;Description générée automatiquement">
            <a:extLst>
              <a:ext uri="{FF2B5EF4-FFF2-40B4-BE49-F238E27FC236}">
                <a16:creationId xmlns:a16="http://schemas.microsoft.com/office/drawing/2014/main" id="{ACADFBE6-39C8-B933-F92A-7188E354A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5" y="1436056"/>
            <a:ext cx="4776591" cy="183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3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37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63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R/V</a:t>
            </a:r>
          </a:p>
        </p:txBody>
      </p:sp>
      <p:pic>
        <p:nvPicPr>
          <p:cNvPr id="5" name="Image 4" descr="Une image contenant texte, alimentation, plat&#10;&#10;Description générée automatiquement">
            <a:extLst>
              <a:ext uri="{FF2B5EF4-FFF2-40B4-BE49-F238E27FC236}">
                <a16:creationId xmlns:a16="http://schemas.microsoft.com/office/drawing/2014/main" id="{EEB0F576-835B-F433-9677-A80599AD5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395" y="0"/>
            <a:ext cx="4058514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FE42376-4B47-A364-DE9A-5EE38CC58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147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08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 V1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A534F1E5-0093-32D9-7BF6-49558C70B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081" y="0"/>
            <a:ext cx="6615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3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 V2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498D765-2658-EC7B-AF5E-E20EAB018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081" y="0"/>
            <a:ext cx="6615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57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Guirlande de fanions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3B7D2AA-6187-0E98-4EFC-5B4C610A0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245" y="1599120"/>
            <a:ext cx="3471510" cy="347151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EB1D9B7-894C-543D-879F-F6DB44B34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8" y="1610970"/>
            <a:ext cx="3471510" cy="347151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D6433B-ECFF-158A-BB1F-2BF4E92A7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6122" y="1622820"/>
            <a:ext cx="3422157" cy="345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48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rayons trad - OK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60FABE1-8D05-04B2-668D-F8BF40CD4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8" y="2941620"/>
            <a:ext cx="12203443" cy="97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96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entrée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E52E5B8-BE3F-A9D3-8AE7-D694407F7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423" y="1805949"/>
            <a:ext cx="2772272" cy="277227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27BD0CB-A935-7643-E0FB-E96D48628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305" y="1805949"/>
            <a:ext cx="2772272" cy="2772272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E91647FD-A243-544C-5708-B7B3E513C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14" y="1805949"/>
            <a:ext cx="2772272" cy="27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8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350955" y="2794624"/>
            <a:ext cx="32274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DIGITAL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1406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53</Words>
  <Application>Microsoft Office PowerPoint</Application>
  <PresentationFormat>Grand écran</PresentationFormat>
  <Paragraphs>21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Helvetica</vt:lpstr>
      <vt:lpstr>Avenir Next LT Pro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2023-02-17T16:46:39Z</dcterms:modified>
</cp:coreProperties>
</file>