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1"/>
  </p:notesMasterIdLst>
  <p:sldIdLst>
    <p:sldId id="257" r:id="rId2"/>
    <p:sldId id="2147479773" r:id="rId3"/>
    <p:sldId id="2147479784" r:id="rId4"/>
    <p:sldId id="2147479742" r:id="rId5"/>
    <p:sldId id="2147479799" r:id="rId6"/>
    <p:sldId id="2147479786" r:id="rId7"/>
    <p:sldId id="2147479787" r:id="rId8"/>
    <p:sldId id="2147479788" r:id="rId9"/>
    <p:sldId id="2147479789" r:id="rId10"/>
    <p:sldId id="2147479785" r:id="rId11"/>
    <p:sldId id="2147479790" r:id="rId12"/>
    <p:sldId id="2147479798" r:id="rId13"/>
    <p:sldId id="2147479791" r:id="rId14"/>
    <p:sldId id="2147479792" r:id="rId15"/>
    <p:sldId id="2147479796" r:id="rId16"/>
    <p:sldId id="2147479793" r:id="rId17"/>
    <p:sldId id="2147479794" r:id="rId18"/>
    <p:sldId id="2147479795" r:id="rId19"/>
    <p:sldId id="2147479797" r:id="rId20"/>
  </p:sldIdLst>
  <p:sldSz cx="12192000" cy="6858000"/>
  <p:notesSz cx="9906000" cy="143351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8E3"/>
    <a:srgbClr val="FBEC13"/>
    <a:srgbClr val="D9117E"/>
    <a:srgbClr val="A27F4A"/>
    <a:srgbClr val="DAA478"/>
    <a:srgbClr val="237756"/>
    <a:srgbClr val="6F8E30"/>
    <a:srgbClr val="4E6489"/>
    <a:srgbClr val="8A8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C6A2A-2C27-42D2-9C28-FB673ACC78F5}" v="70" dt="2024-03-12T13:41:47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7259" autoAdjust="0"/>
  </p:normalViewPr>
  <p:slideViewPr>
    <p:cSldViewPr snapToGrid="0">
      <p:cViewPr varScale="1">
        <p:scale>
          <a:sx n="63" d="100"/>
          <a:sy n="63" d="100"/>
        </p:scale>
        <p:origin x="79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CANTONE" userId="2d25ff13-b808-43f3-b322-afec7f8c45c1" providerId="ADAL" clId="{57D29C47-B17B-4666-9328-8D7BED024A0A}"/>
    <pc:docChg chg="undo custSel addSld delSld modSld sldOrd">
      <pc:chgData name="Annie CANTONE" userId="2d25ff13-b808-43f3-b322-afec7f8c45c1" providerId="ADAL" clId="{57D29C47-B17B-4666-9328-8D7BED024A0A}" dt="2024-02-13T14:46:04.779" v="1309" actId="729"/>
      <pc:docMkLst>
        <pc:docMk/>
      </pc:docMkLst>
      <pc:sldChg chg="modSp mod">
        <pc:chgData name="Annie CANTONE" userId="2d25ff13-b808-43f3-b322-afec7f8c45c1" providerId="ADAL" clId="{57D29C47-B17B-4666-9328-8D7BED024A0A}" dt="2024-02-13T10:15:06.764" v="1108" actId="20577"/>
        <pc:sldMkLst>
          <pc:docMk/>
          <pc:sldMk cId="1633148679" sldId="257"/>
        </pc:sldMkLst>
        <pc:spChg chg="mod">
          <ac:chgData name="Annie CANTONE" userId="2d25ff13-b808-43f3-b322-afec7f8c45c1" providerId="ADAL" clId="{57D29C47-B17B-4666-9328-8D7BED024A0A}" dt="2024-02-13T10:15:06.764" v="1108" actId="20577"/>
          <ac:spMkLst>
            <pc:docMk/>
            <pc:sldMk cId="1633148679" sldId="257"/>
            <ac:spMk id="4" creationId="{E4853E8F-CA1C-A0C9-B8F6-2302DB3B5206}"/>
          </ac:spMkLst>
        </pc:spChg>
      </pc:sldChg>
      <pc:sldChg chg="del">
        <pc:chgData name="Annie CANTONE" userId="2d25ff13-b808-43f3-b322-afec7f8c45c1" providerId="ADAL" clId="{57D29C47-B17B-4666-9328-8D7BED024A0A}" dt="2024-01-09T16:56:09.750" v="230" actId="47"/>
        <pc:sldMkLst>
          <pc:docMk/>
          <pc:sldMk cId="1453249134" sldId="378"/>
        </pc:sldMkLst>
      </pc:sldChg>
      <pc:sldChg chg="delSp modSp del mod">
        <pc:chgData name="Annie CANTONE" userId="2d25ff13-b808-43f3-b322-afec7f8c45c1" providerId="ADAL" clId="{57D29C47-B17B-4666-9328-8D7BED024A0A}" dt="2024-01-22T14:28:53.147" v="358" actId="47"/>
        <pc:sldMkLst>
          <pc:docMk/>
          <pc:sldMk cId="1665328400" sldId="380"/>
        </pc:sldMkLst>
        <pc:spChg chg="del">
          <ac:chgData name="Annie CANTONE" userId="2d25ff13-b808-43f3-b322-afec7f8c45c1" providerId="ADAL" clId="{57D29C47-B17B-4666-9328-8D7BED024A0A}" dt="2024-01-09T16:59:15.789" v="262" actId="478"/>
          <ac:spMkLst>
            <pc:docMk/>
            <pc:sldMk cId="1665328400" sldId="380"/>
            <ac:spMk id="9" creationId="{D66DFC94-3313-B20F-B04A-217D99FADFAA}"/>
          </ac:spMkLst>
        </pc:spChg>
        <pc:spChg chg="del">
          <ac:chgData name="Annie CANTONE" userId="2d25ff13-b808-43f3-b322-afec7f8c45c1" providerId="ADAL" clId="{57D29C47-B17B-4666-9328-8D7BED024A0A}" dt="2024-01-09T16:59:15.789" v="262" actId="478"/>
          <ac:spMkLst>
            <pc:docMk/>
            <pc:sldMk cId="1665328400" sldId="380"/>
            <ac:spMk id="10" creationId="{084D3479-4816-3AAA-9824-CC69401370A5}"/>
          </ac:spMkLst>
        </pc:spChg>
        <pc:picChg chg="del">
          <ac:chgData name="Annie CANTONE" userId="2d25ff13-b808-43f3-b322-afec7f8c45c1" providerId="ADAL" clId="{57D29C47-B17B-4666-9328-8D7BED024A0A}" dt="2024-01-09T16:59:11.557" v="261" actId="478"/>
          <ac:picMkLst>
            <pc:docMk/>
            <pc:sldMk cId="1665328400" sldId="380"/>
            <ac:picMk id="6" creationId="{931FD51A-77E7-73A7-2C93-3D88C9DE3874}"/>
          </ac:picMkLst>
        </pc:picChg>
        <pc:picChg chg="mod">
          <ac:chgData name="Annie CANTONE" userId="2d25ff13-b808-43f3-b322-afec7f8c45c1" providerId="ADAL" clId="{57D29C47-B17B-4666-9328-8D7BED024A0A}" dt="2024-01-09T16:59:40.113" v="269" actId="1076"/>
          <ac:picMkLst>
            <pc:docMk/>
            <pc:sldMk cId="1665328400" sldId="380"/>
            <ac:picMk id="8" creationId="{5108CC75-1533-13C6-C1C1-29BDE74BD3E3}"/>
          </ac:picMkLst>
        </pc:picChg>
      </pc:sldChg>
      <pc:sldChg chg="del">
        <pc:chgData name="Annie CANTONE" userId="2d25ff13-b808-43f3-b322-afec7f8c45c1" providerId="ADAL" clId="{57D29C47-B17B-4666-9328-8D7BED024A0A}" dt="2024-01-09T16:55:48.835" v="221" actId="47"/>
        <pc:sldMkLst>
          <pc:docMk/>
          <pc:sldMk cId="3518094847" sldId="396"/>
        </pc:sldMkLst>
      </pc:sldChg>
      <pc:sldChg chg="delSp modSp del mod">
        <pc:chgData name="Annie CANTONE" userId="2d25ff13-b808-43f3-b322-afec7f8c45c1" providerId="ADAL" clId="{57D29C47-B17B-4666-9328-8D7BED024A0A}" dt="2024-01-22T14:28:51.623" v="357" actId="47"/>
        <pc:sldMkLst>
          <pc:docMk/>
          <pc:sldMk cId="3711822408" sldId="397"/>
        </pc:sldMkLst>
        <pc:spChg chg="del">
          <ac:chgData name="Annie CANTONE" userId="2d25ff13-b808-43f3-b322-afec7f8c45c1" providerId="ADAL" clId="{57D29C47-B17B-4666-9328-8D7BED024A0A}" dt="2024-01-09T16:56:27.873" v="240" actId="478"/>
          <ac:spMkLst>
            <pc:docMk/>
            <pc:sldMk cId="3711822408" sldId="397"/>
            <ac:spMk id="7" creationId="{44A5DB16-0F0E-5E29-9FE9-D5A7C00A8F23}"/>
          </ac:spMkLst>
        </pc:spChg>
        <pc:spChg chg="mod">
          <ac:chgData name="Annie CANTONE" userId="2d25ff13-b808-43f3-b322-afec7f8c45c1" providerId="ADAL" clId="{57D29C47-B17B-4666-9328-8D7BED024A0A}" dt="2024-01-09T16:58:36.499" v="258" actId="1076"/>
          <ac:spMkLst>
            <pc:docMk/>
            <pc:sldMk cId="3711822408" sldId="397"/>
            <ac:spMk id="10" creationId="{8FDBBADF-D1A0-2368-2C42-12468FEDB41A}"/>
          </ac:spMkLst>
        </pc:spChg>
        <pc:spChg chg="del">
          <ac:chgData name="Annie CANTONE" userId="2d25ff13-b808-43f3-b322-afec7f8c45c1" providerId="ADAL" clId="{57D29C47-B17B-4666-9328-8D7BED024A0A}" dt="2024-01-09T16:56:31.341" v="241" actId="478"/>
          <ac:spMkLst>
            <pc:docMk/>
            <pc:sldMk cId="3711822408" sldId="397"/>
            <ac:spMk id="11" creationId="{CDAB7357-CEC5-660D-141C-078B24A70F1E}"/>
          </ac:spMkLst>
        </pc:spChg>
        <pc:spChg chg="mod">
          <ac:chgData name="Annie CANTONE" userId="2d25ff13-b808-43f3-b322-afec7f8c45c1" providerId="ADAL" clId="{57D29C47-B17B-4666-9328-8D7BED024A0A}" dt="2024-01-09T16:58:42.901" v="259" actId="1076"/>
          <ac:spMkLst>
            <pc:docMk/>
            <pc:sldMk cId="3711822408" sldId="397"/>
            <ac:spMk id="12" creationId="{341A301B-FBAE-D560-2827-FA00F586C523}"/>
          </ac:spMkLst>
        </pc:spChg>
        <pc:picChg chg="mod">
          <ac:chgData name="Annie CANTONE" userId="2d25ff13-b808-43f3-b322-afec7f8c45c1" providerId="ADAL" clId="{57D29C47-B17B-4666-9328-8D7BED024A0A}" dt="2024-01-09T16:58:30.503" v="256" actId="1076"/>
          <ac:picMkLst>
            <pc:docMk/>
            <pc:sldMk cId="3711822408" sldId="397"/>
            <ac:picMk id="5" creationId="{8D04D10E-AC57-1B91-7CC2-2E25C944E28B}"/>
          </ac:picMkLst>
        </pc:picChg>
        <pc:picChg chg="del">
          <ac:chgData name="Annie CANTONE" userId="2d25ff13-b808-43f3-b322-afec7f8c45c1" providerId="ADAL" clId="{57D29C47-B17B-4666-9328-8D7BED024A0A}" dt="2024-01-09T16:56:22.700" v="238" actId="478"/>
          <ac:picMkLst>
            <pc:docMk/>
            <pc:sldMk cId="3711822408" sldId="397"/>
            <ac:picMk id="9" creationId="{7A9B10CC-1452-3BFC-15E7-672095911550}"/>
          </ac:picMkLst>
        </pc:picChg>
        <pc:picChg chg="mod">
          <ac:chgData name="Annie CANTONE" userId="2d25ff13-b808-43f3-b322-afec7f8c45c1" providerId="ADAL" clId="{57D29C47-B17B-4666-9328-8D7BED024A0A}" dt="2024-01-09T16:58:47.968" v="260" actId="1076"/>
          <ac:picMkLst>
            <pc:docMk/>
            <pc:sldMk cId="3711822408" sldId="397"/>
            <ac:picMk id="14" creationId="{5F1AEB6C-BFBB-473B-82E1-DE471046E570}"/>
          </ac:picMkLst>
        </pc:picChg>
      </pc:sldChg>
      <pc:sldChg chg="modSp del mod">
        <pc:chgData name="Annie CANTONE" userId="2d25ff13-b808-43f3-b322-afec7f8c45c1" providerId="ADAL" clId="{57D29C47-B17B-4666-9328-8D7BED024A0A}" dt="2024-01-09T16:40:23.186" v="13" actId="47"/>
        <pc:sldMkLst>
          <pc:docMk/>
          <pc:sldMk cId="412515857" sldId="400"/>
        </pc:sldMkLst>
        <pc:spChg chg="mod">
          <ac:chgData name="Annie CANTONE" userId="2d25ff13-b808-43f3-b322-afec7f8c45c1" providerId="ADAL" clId="{57D29C47-B17B-4666-9328-8D7BED024A0A}" dt="2024-01-09T16:40:08.940" v="6" actId="20577"/>
          <ac:spMkLst>
            <pc:docMk/>
            <pc:sldMk cId="412515857" sldId="400"/>
            <ac:spMk id="2" creationId="{B100A356-1720-FDDC-B6C6-E4D0A0F5B082}"/>
          </ac:spMkLst>
        </pc:spChg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316678524" sldId="402"/>
        </pc:sldMkLst>
      </pc:sldChg>
      <pc:sldChg chg="addSp delSp modSp del mod">
        <pc:chgData name="Annie CANTONE" userId="2d25ff13-b808-43f3-b322-afec7f8c45c1" providerId="ADAL" clId="{57D29C47-B17B-4666-9328-8D7BED024A0A}" dt="2024-01-10T09:39:38.955" v="346" actId="47"/>
        <pc:sldMkLst>
          <pc:docMk/>
          <pc:sldMk cId="3933262633" sldId="406"/>
        </pc:sldMkLst>
        <pc:picChg chg="del">
          <ac:chgData name="Annie CANTONE" userId="2d25ff13-b808-43f3-b322-afec7f8c45c1" providerId="ADAL" clId="{57D29C47-B17B-4666-9328-8D7BED024A0A}" dt="2024-01-09T16:41:05.912" v="14" actId="478"/>
          <ac:picMkLst>
            <pc:docMk/>
            <pc:sldMk cId="3933262633" sldId="406"/>
            <ac:picMk id="3" creationId="{B5ACE097-C8E0-D57D-2B9E-6FBCBE3C534F}"/>
          </ac:picMkLst>
        </pc:picChg>
        <pc:picChg chg="add mod">
          <ac:chgData name="Annie CANTONE" userId="2d25ff13-b808-43f3-b322-afec7f8c45c1" providerId="ADAL" clId="{57D29C47-B17B-4666-9328-8D7BED024A0A}" dt="2024-01-09T16:41:54.784" v="18" actId="27614"/>
          <ac:picMkLst>
            <pc:docMk/>
            <pc:sldMk cId="3933262633" sldId="406"/>
            <ac:picMk id="4" creationId="{22AE09F6-7AB3-C79C-4F5F-254A912D586B}"/>
          </ac:picMkLst>
        </pc:picChg>
      </pc:sldChg>
      <pc:sldChg chg="addSp delSp modSp del mod modClrScheme chgLayout">
        <pc:chgData name="Annie CANTONE" userId="2d25ff13-b808-43f3-b322-afec7f8c45c1" providerId="ADAL" clId="{57D29C47-B17B-4666-9328-8D7BED024A0A}" dt="2024-01-10T09:39:40.812" v="350" actId="47"/>
        <pc:sldMkLst>
          <pc:docMk/>
          <pc:sldMk cId="3548259160" sldId="407"/>
        </pc:sldMkLst>
        <pc:spChg chg="add del mod">
          <ac:chgData name="Annie CANTONE" userId="2d25ff13-b808-43f3-b322-afec7f8c45c1" providerId="ADAL" clId="{57D29C47-B17B-4666-9328-8D7BED024A0A}" dt="2024-01-09T16:47:05.426" v="47"/>
          <ac:spMkLst>
            <pc:docMk/>
            <pc:sldMk cId="3548259160" sldId="407"/>
            <ac:spMk id="2" creationId="{6282A23C-496B-2811-D07A-FAF84189CA70}"/>
          </ac:spMkLst>
        </pc:spChg>
        <pc:spChg chg="add mod">
          <ac:chgData name="Annie CANTONE" userId="2d25ff13-b808-43f3-b322-afec7f8c45c1" providerId="ADAL" clId="{57D29C47-B17B-4666-9328-8D7BED024A0A}" dt="2024-01-09T16:46:32.248" v="46" actId="700"/>
          <ac:spMkLst>
            <pc:docMk/>
            <pc:sldMk cId="3548259160" sldId="407"/>
            <ac:spMk id="3" creationId="{71E41464-B5A6-5E08-3371-CDB1EA617ABA}"/>
          </ac:spMkLst>
        </pc:spChg>
        <pc:spChg chg="add del mod">
          <ac:chgData name="Annie CANTONE" userId="2d25ff13-b808-43f3-b322-afec7f8c45c1" providerId="ADAL" clId="{57D29C47-B17B-4666-9328-8D7BED024A0A}" dt="2024-01-09T16:47:20.296" v="50"/>
          <ac:spMkLst>
            <pc:docMk/>
            <pc:sldMk cId="3548259160" sldId="407"/>
            <ac:spMk id="4" creationId="{ACC7CEDA-E440-CB5D-57AC-989285FDBB30}"/>
          </ac:spMkLst>
        </pc:spChg>
        <pc:spChg chg="add del mod">
          <ac:chgData name="Annie CANTONE" userId="2d25ff13-b808-43f3-b322-afec7f8c45c1" providerId="ADAL" clId="{57D29C47-B17B-4666-9328-8D7BED024A0A}" dt="2024-01-09T16:47:43.408" v="55"/>
          <ac:spMkLst>
            <pc:docMk/>
            <pc:sldMk cId="3548259160" sldId="407"/>
            <ac:spMk id="10" creationId="{73F01CB5-1610-75AA-83BC-B7BC8970CA72}"/>
          </ac:spMkLst>
        </pc:spChg>
        <pc:picChg chg="del">
          <ac:chgData name="Annie CANTONE" userId="2d25ff13-b808-43f3-b322-afec7f8c45c1" providerId="ADAL" clId="{57D29C47-B17B-4666-9328-8D7BED024A0A}" dt="2024-01-09T16:45:29.625" v="45" actId="478"/>
          <ac:picMkLst>
            <pc:docMk/>
            <pc:sldMk cId="3548259160" sldId="407"/>
            <ac:picMk id="6" creationId="{65339A30-6628-9AE3-4DBD-61ED2C48AB48}"/>
          </ac:picMkLst>
        </pc:picChg>
        <pc:picChg chg="add mod">
          <ac:chgData name="Annie CANTONE" userId="2d25ff13-b808-43f3-b322-afec7f8c45c1" providerId="ADAL" clId="{57D29C47-B17B-4666-9328-8D7BED024A0A}" dt="2024-01-09T16:47:06.614" v="49" actId="962"/>
          <ac:picMkLst>
            <pc:docMk/>
            <pc:sldMk cId="3548259160" sldId="407"/>
            <ac:picMk id="7" creationId="{E9E93A54-4063-0EB4-01D1-FF4617E51CA1}"/>
          </ac:picMkLst>
        </pc:picChg>
        <pc:picChg chg="add del mod">
          <ac:chgData name="Annie CANTONE" userId="2d25ff13-b808-43f3-b322-afec7f8c45c1" providerId="ADAL" clId="{57D29C47-B17B-4666-9328-8D7BED024A0A}" dt="2024-01-09T16:47:38.469" v="54" actId="478"/>
          <ac:picMkLst>
            <pc:docMk/>
            <pc:sldMk cId="3548259160" sldId="407"/>
            <ac:picMk id="9" creationId="{A1C902A8-0E64-2F68-377E-6FBBD60740C4}"/>
          </ac:picMkLst>
        </pc:picChg>
        <pc:picChg chg="add mod">
          <ac:chgData name="Annie CANTONE" userId="2d25ff13-b808-43f3-b322-afec7f8c45c1" providerId="ADAL" clId="{57D29C47-B17B-4666-9328-8D7BED024A0A}" dt="2024-01-09T16:47:44.502" v="57" actId="962"/>
          <ac:picMkLst>
            <pc:docMk/>
            <pc:sldMk cId="3548259160" sldId="407"/>
            <ac:picMk id="12" creationId="{0414F0FA-947A-530B-1AE1-4E97C9BB6C76}"/>
          </ac:picMkLst>
        </pc:picChg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188438116" sldId="408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618588341" sldId="409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4102462779" sldId="411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523163325" sldId="412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2623064690" sldId="415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3603097938" sldId="415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1614264944" sldId="416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3164372701" sldId="416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1683226551" sldId="419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4050301739" sldId="419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1591890915" sldId="420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2976346070" sldId="420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601444960" sldId="421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3083097255" sldId="421"/>
        </pc:sldMkLst>
      </pc:sldChg>
      <pc:sldChg chg="delSp del mod">
        <pc:chgData name="Annie CANTONE" userId="2d25ff13-b808-43f3-b322-afec7f8c45c1" providerId="ADAL" clId="{57D29C47-B17B-4666-9328-8D7BED024A0A}" dt="2024-01-09T16:56:08.555" v="229" actId="47"/>
        <pc:sldMkLst>
          <pc:docMk/>
          <pc:sldMk cId="1817644367" sldId="423"/>
        </pc:sldMkLst>
        <pc:picChg chg="del">
          <ac:chgData name="Annie CANTONE" userId="2d25ff13-b808-43f3-b322-afec7f8c45c1" providerId="ADAL" clId="{57D29C47-B17B-4666-9328-8D7BED024A0A}" dt="2024-01-09T16:53:43.030" v="216" actId="478"/>
          <ac:picMkLst>
            <pc:docMk/>
            <pc:sldMk cId="1817644367" sldId="423"/>
            <ac:picMk id="3" creationId="{D92100A1-3DA4-610A-5D37-1BD9273FAEDD}"/>
          </ac:picMkLst>
        </pc:picChg>
        <pc:picChg chg="del">
          <ac:chgData name="Annie CANTONE" userId="2d25ff13-b808-43f3-b322-afec7f8c45c1" providerId="ADAL" clId="{57D29C47-B17B-4666-9328-8D7BED024A0A}" dt="2024-01-09T16:53:43.784" v="217" actId="478"/>
          <ac:picMkLst>
            <pc:docMk/>
            <pc:sldMk cId="1817644367" sldId="423"/>
            <ac:picMk id="5" creationId="{F329470E-D631-763E-64C2-253C0D540927}"/>
          </ac:picMkLst>
        </pc:picChg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408841107" sldId="426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700422219" sldId="430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4086138380" sldId="431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455673233" sldId="432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697660088" sldId="433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486636449" sldId="435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3941757640" sldId="436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301956584" sldId="437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480946338" sldId="438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20767108" sldId="439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844218743" sldId="440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908845495" sldId="441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3712844294" sldId="442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869073335" sldId="443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58525603" sldId="445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695795132" sldId="447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3125441605" sldId="2147479706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116965826" sldId="2147479707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833174892" sldId="2147479708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896207892" sldId="2147479709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4082560593" sldId="2147479712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2615144542" sldId="2147479713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4290491014" sldId="2147479713"/>
        </pc:sldMkLst>
      </pc:sldChg>
      <pc:sldChg chg="modSp del mod">
        <pc:chgData name="Annie CANTONE" userId="2d25ff13-b808-43f3-b322-afec7f8c45c1" providerId="ADAL" clId="{57D29C47-B17B-4666-9328-8D7BED024A0A}" dt="2024-01-10T09:39:38.478" v="345" actId="47"/>
        <pc:sldMkLst>
          <pc:docMk/>
          <pc:sldMk cId="49482523" sldId="2147479714"/>
        </pc:sldMkLst>
        <pc:spChg chg="mod">
          <ac:chgData name="Annie CANTONE" userId="2d25ff13-b808-43f3-b322-afec7f8c45c1" providerId="ADAL" clId="{57D29C47-B17B-4666-9328-8D7BED024A0A}" dt="2024-01-09T16:41:48.839" v="16" actId="20577"/>
          <ac:spMkLst>
            <pc:docMk/>
            <pc:sldMk cId="49482523" sldId="2147479714"/>
            <ac:spMk id="4" creationId="{7AD277A1-D0FA-D61A-26E4-B606543B8091}"/>
          </ac:spMkLst>
        </pc:spChg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2563597600" sldId="2147479715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008362769" sldId="2147479716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493512914" sldId="2147479717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2269172344" sldId="2147479717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2382851020" sldId="2147479718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4060065360" sldId="2147479718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3896636569" sldId="2147479719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2211429" sldId="2147479725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384320580" sldId="2147479726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1070613260" sldId="2147479726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665015573" sldId="2147479727"/>
        </pc:sldMkLst>
      </pc:sldChg>
      <pc:sldChg chg="del">
        <pc:chgData name="Annie CANTONE" userId="2d25ff13-b808-43f3-b322-afec7f8c45c1" providerId="ADAL" clId="{57D29C47-B17B-4666-9328-8D7BED024A0A}" dt="2024-01-09T16:55:43.675" v="218" actId="47"/>
        <pc:sldMkLst>
          <pc:docMk/>
          <pc:sldMk cId="1948435699" sldId="2147479728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1283407085" sldId="2147479729"/>
        </pc:sldMkLst>
      </pc:sldChg>
      <pc:sldChg chg="add del">
        <pc:chgData name="Annie CANTONE" userId="2d25ff13-b808-43f3-b322-afec7f8c45c1" providerId="ADAL" clId="{57D29C47-B17B-4666-9328-8D7BED024A0A}" dt="2024-01-23T09:57:47.803" v="688" actId="2696"/>
        <pc:sldMkLst>
          <pc:docMk/>
          <pc:sldMk cId="2402093049" sldId="2147479729"/>
        </pc:sldMkLst>
      </pc:sldChg>
      <pc:sldChg chg="del">
        <pc:chgData name="Annie CANTONE" userId="2d25ff13-b808-43f3-b322-afec7f8c45c1" providerId="ADAL" clId="{57D29C47-B17B-4666-9328-8D7BED024A0A}" dt="2024-01-09T16:55:46.884" v="219" actId="47"/>
        <pc:sldMkLst>
          <pc:docMk/>
          <pc:sldMk cId="4004329399" sldId="2147479730"/>
        </pc:sldMkLst>
      </pc:sldChg>
      <pc:sldChg chg="del">
        <pc:chgData name="Annie CANTONE" userId="2d25ff13-b808-43f3-b322-afec7f8c45c1" providerId="ADAL" clId="{57D29C47-B17B-4666-9328-8D7BED024A0A}" dt="2024-01-09T16:55:48.111" v="220" actId="47"/>
        <pc:sldMkLst>
          <pc:docMk/>
          <pc:sldMk cId="849791174" sldId="2147479731"/>
        </pc:sldMkLst>
      </pc:sldChg>
      <pc:sldChg chg="modSp add del mod">
        <pc:chgData name="Annie CANTONE" userId="2d25ff13-b808-43f3-b322-afec7f8c45c1" providerId="ADAL" clId="{57D29C47-B17B-4666-9328-8D7BED024A0A}" dt="2024-01-10T09:39:39.413" v="347" actId="47"/>
        <pc:sldMkLst>
          <pc:docMk/>
          <pc:sldMk cId="1825593249" sldId="2147479732"/>
        </pc:sldMkLst>
        <pc:spChg chg="mod">
          <ac:chgData name="Annie CANTONE" userId="2d25ff13-b808-43f3-b322-afec7f8c45c1" providerId="ADAL" clId="{57D29C47-B17B-4666-9328-8D7BED024A0A}" dt="2024-01-09T16:41:59.962" v="21" actId="20577"/>
          <ac:spMkLst>
            <pc:docMk/>
            <pc:sldMk cId="1825593249" sldId="2147479732"/>
            <ac:spMk id="4" creationId="{7AD277A1-D0FA-D61A-26E4-B606543B8091}"/>
          </ac:spMkLst>
        </pc:spChg>
      </pc:sldChg>
      <pc:sldChg chg="addSp delSp modSp add del mod">
        <pc:chgData name="Annie CANTONE" userId="2d25ff13-b808-43f3-b322-afec7f8c45c1" providerId="ADAL" clId="{57D29C47-B17B-4666-9328-8D7BED024A0A}" dt="2024-01-10T09:39:39.832" v="348" actId="47"/>
        <pc:sldMkLst>
          <pc:docMk/>
          <pc:sldMk cId="1352589197" sldId="2147479733"/>
        </pc:sldMkLst>
        <pc:picChg chg="add mod">
          <ac:chgData name="Annie CANTONE" userId="2d25ff13-b808-43f3-b322-afec7f8c45c1" providerId="ADAL" clId="{57D29C47-B17B-4666-9328-8D7BED024A0A}" dt="2024-01-09T16:42:44.744" v="26" actId="962"/>
          <ac:picMkLst>
            <pc:docMk/>
            <pc:sldMk cId="1352589197" sldId="2147479733"/>
            <ac:picMk id="3" creationId="{6BD10EA5-C1CF-2272-7723-D82047F33683}"/>
          </ac:picMkLst>
        </pc:picChg>
        <pc:picChg chg="del">
          <ac:chgData name="Annie CANTONE" userId="2d25ff13-b808-43f3-b322-afec7f8c45c1" providerId="ADAL" clId="{57D29C47-B17B-4666-9328-8D7BED024A0A}" dt="2024-01-09T16:42:39.937" v="23" actId="478"/>
          <ac:picMkLst>
            <pc:docMk/>
            <pc:sldMk cId="1352589197" sldId="2147479733"/>
            <ac:picMk id="4" creationId="{22AE09F6-7AB3-C79C-4F5F-254A912D586B}"/>
          </ac:picMkLst>
        </pc:picChg>
      </pc:sldChg>
      <pc:sldChg chg="modSp add del mod">
        <pc:chgData name="Annie CANTONE" userId="2d25ff13-b808-43f3-b322-afec7f8c45c1" providerId="ADAL" clId="{57D29C47-B17B-4666-9328-8D7BED024A0A}" dt="2024-01-10T09:39:40.293" v="349" actId="47"/>
        <pc:sldMkLst>
          <pc:docMk/>
          <pc:sldMk cId="756750267" sldId="2147479734"/>
        </pc:sldMkLst>
        <pc:spChg chg="mod">
          <ac:chgData name="Annie CANTONE" userId="2d25ff13-b808-43f3-b322-afec7f8c45c1" providerId="ADAL" clId="{57D29C47-B17B-4666-9328-8D7BED024A0A}" dt="2024-01-09T16:45:26.628" v="44" actId="20577"/>
          <ac:spMkLst>
            <pc:docMk/>
            <pc:sldMk cId="756750267" sldId="2147479734"/>
            <ac:spMk id="4" creationId="{7AD277A1-D0FA-D61A-26E4-B606543B8091}"/>
          </ac:spMkLst>
        </pc:spChg>
      </pc:sldChg>
      <pc:sldChg chg="addSp delSp modSp add del mod">
        <pc:chgData name="Annie CANTONE" userId="2d25ff13-b808-43f3-b322-afec7f8c45c1" providerId="ADAL" clId="{57D29C47-B17B-4666-9328-8D7BED024A0A}" dt="2024-01-10T09:39:41.091" v="351" actId="47"/>
        <pc:sldMkLst>
          <pc:docMk/>
          <pc:sldMk cId="3646799278" sldId="2147479735"/>
        </pc:sldMkLst>
        <pc:spChg chg="add del mod">
          <ac:chgData name="Annie CANTONE" userId="2d25ff13-b808-43f3-b322-afec7f8c45c1" providerId="ADAL" clId="{57D29C47-B17B-4666-9328-8D7BED024A0A}" dt="2024-01-09T16:47:57.645" v="65"/>
          <ac:spMkLst>
            <pc:docMk/>
            <pc:sldMk cId="3646799278" sldId="2147479735"/>
            <ac:spMk id="2" creationId="{BC8C04DA-6B68-21C6-5AD3-3711998CC601}"/>
          </ac:spMkLst>
        </pc:spChg>
        <pc:spChg chg="add del mod">
          <ac:chgData name="Annie CANTONE" userId="2d25ff13-b808-43f3-b322-afec7f8c45c1" providerId="ADAL" clId="{57D29C47-B17B-4666-9328-8D7BED024A0A}" dt="2024-01-09T16:48:00.269" v="68"/>
          <ac:spMkLst>
            <pc:docMk/>
            <pc:sldMk cId="3646799278" sldId="2147479735"/>
            <ac:spMk id="4" creationId="{93049B48-0A5C-DA54-73FA-94C06D1798E1}"/>
          </ac:spMkLst>
        </pc:spChg>
        <pc:picChg chg="add mod">
          <ac:chgData name="Annie CANTONE" userId="2d25ff13-b808-43f3-b322-afec7f8c45c1" providerId="ADAL" clId="{57D29C47-B17B-4666-9328-8D7BED024A0A}" dt="2024-01-09T16:47:58.829" v="67" actId="962"/>
          <ac:picMkLst>
            <pc:docMk/>
            <pc:sldMk cId="3646799278" sldId="2147479735"/>
            <ac:picMk id="6" creationId="{6D67956D-342F-3AB7-1437-258C9E2BCB27}"/>
          </ac:picMkLst>
        </pc:picChg>
        <pc:picChg chg="del">
          <ac:chgData name="Annie CANTONE" userId="2d25ff13-b808-43f3-b322-afec7f8c45c1" providerId="ADAL" clId="{57D29C47-B17B-4666-9328-8D7BED024A0A}" dt="2024-01-09T16:47:48.688" v="59" actId="478"/>
          <ac:picMkLst>
            <pc:docMk/>
            <pc:sldMk cId="3646799278" sldId="2147479735"/>
            <ac:picMk id="7" creationId="{E9E93A54-4063-0EB4-01D1-FF4617E51CA1}"/>
          </ac:picMkLst>
        </pc:picChg>
        <pc:picChg chg="add mod">
          <ac:chgData name="Annie CANTONE" userId="2d25ff13-b808-43f3-b322-afec7f8c45c1" providerId="ADAL" clId="{57D29C47-B17B-4666-9328-8D7BED024A0A}" dt="2024-01-09T16:48:01.363" v="69" actId="27614"/>
          <ac:picMkLst>
            <pc:docMk/>
            <pc:sldMk cId="3646799278" sldId="2147479735"/>
            <ac:picMk id="9" creationId="{52321C55-54E0-1B12-8CDF-0B2A0301E04C}"/>
          </ac:picMkLst>
        </pc:picChg>
        <pc:picChg chg="del">
          <ac:chgData name="Annie CANTONE" userId="2d25ff13-b808-43f3-b322-afec7f8c45c1" providerId="ADAL" clId="{57D29C47-B17B-4666-9328-8D7BED024A0A}" dt="2024-01-09T16:47:49.818" v="60" actId="478"/>
          <ac:picMkLst>
            <pc:docMk/>
            <pc:sldMk cId="3646799278" sldId="2147479735"/>
            <ac:picMk id="12" creationId="{0414F0FA-947A-530B-1AE1-4E97C9BB6C76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1-10T09:39:41.679" v="352" actId="47"/>
        <pc:sldMkLst>
          <pc:docMk/>
          <pc:sldMk cId="1449324061" sldId="2147479736"/>
        </pc:sldMkLst>
        <pc:spChg chg="del">
          <ac:chgData name="Annie CANTONE" userId="2d25ff13-b808-43f3-b322-afec7f8c45c1" providerId="ADAL" clId="{57D29C47-B17B-4666-9328-8D7BED024A0A}" dt="2024-01-09T16:48:07.306" v="70"/>
          <ac:spMkLst>
            <pc:docMk/>
            <pc:sldMk cId="1449324061" sldId="2147479736"/>
            <ac:spMk id="2" creationId="{BC8C04DA-6B68-21C6-5AD3-3711998CC601}"/>
          </ac:spMkLst>
        </pc:spChg>
        <pc:spChg chg="del">
          <ac:chgData name="Annie CANTONE" userId="2d25ff13-b808-43f3-b322-afec7f8c45c1" providerId="ADAL" clId="{57D29C47-B17B-4666-9328-8D7BED024A0A}" dt="2024-01-09T16:48:09.739" v="73"/>
          <ac:spMkLst>
            <pc:docMk/>
            <pc:sldMk cId="1449324061" sldId="2147479736"/>
            <ac:spMk id="4" creationId="{93049B48-0A5C-DA54-73FA-94C06D1798E1}"/>
          </ac:spMkLst>
        </pc:spChg>
        <pc:picChg chg="add mod">
          <ac:chgData name="Annie CANTONE" userId="2d25ff13-b808-43f3-b322-afec7f8c45c1" providerId="ADAL" clId="{57D29C47-B17B-4666-9328-8D7BED024A0A}" dt="2024-01-09T16:48:08.511" v="72" actId="962"/>
          <ac:picMkLst>
            <pc:docMk/>
            <pc:sldMk cId="1449324061" sldId="2147479736"/>
            <ac:picMk id="6" creationId="{B8C768B9-E6CF-8026-2624-F82948F6F693}"/>
          </ac:picMkLst>
        </pc:picChg>
        <pc:picChg chg="add mod">
          <ac:chgData name="Annie CANTONE" userId="2d25ff13-b808-43f3-b322-afec7f8c45c1" providerId="ADAL" clId="{57D29C47-B17B-4666-9328-8D7BED024A0A}" dt="2024-01-09T16:48:10.887" v="74" actId="27614"/>
          <ac:picMkLst>
            <pc:docMk/>
            <pc:sldMk cId="1449324061" sldId="2147479736"/>
            <ac:picMk id="8" creationId="{77640BFB-C83E-2CD0-DEDB-E51EF313B87D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1-10T09:39:42.227" v="353" actId="47"/>
        <pc:sldMkLst>
          <pc:docMk/>
          <pc:sldMk cId="1846742080" sldId="2147479737"/>
        </pc:sldMkLst>
        <pc:spChg chg="del">
          <ac:chgData name="Annie CANTONE" userId="2d25ff13-b808-43f3-b322-afec7f8c45c1" providerId="ADAL" clId="{57D29C47-B17B-4666-9328-8D7BED024A0A}" dt="2024-01-09T16:48:13.601" v="75"/>
          <ac:spMkLst>
            <pc:docMk/>
            <pc:sldMk cId="1846742080" sldId="2147479737"/>
            <ac:spMk id="2" creationId="{BC8C04DA-6B68-21C6-5AD3-3711998CC601}"/>
          </ac:spMkLst>
        </pc:spChg>
        <pc:spChg chg="del">
          <ac:chgData name="Annie CANTONE" userId="2d25ff13-b808-43f3-b322-afec7f8c45c1" providerId="ADAL" clId="{57D29C47-B17B-4666-9328-8D7BED024A0A}" dt="2024-01-09T16:48:16.705" v="78"/>
          <ac:spMkLst>
            <pc:docMk/>
            <pc:sldMk cId="1846742080" sldId="2147479737"/>
            <ac:spMk id="4" creationId="{93049B48-0A5C-DA54-73FA-94C06D1798E1}"/>
          </ac:spMkLst>
        </pc:spChg>
        <pc:picChg chg="add mod">
          <ac:chgData name="Annie CANTONE" userId="2d25ff13-b808-43f3-b322-afec7f8c45c1" providerId="ADAL" clId="{57D29C47-B17B-4666-9328-8D7BED024A0A}" dt="2024-01-09T16:48:14.806" v="77" actId="962"/>
          <ac:picMkLst>
            <pc:docMk/>
            <pc:sldMk cId="1846742080" sldId="2147479737"/>
            <ac:picMk id="6" creationId="{1C44E91A-317E-8D12-4A4F-497CC3F0A2F4}"/>
          </ac:picMkLst>
        </pc:picChg>
        <pc:picChg chg="add mod">
          <ac:chgData name="Annie CANTONE" userId="2d25ff13-b808-43f3-b322-afec7f8c45c1" providerId="ADAL" clId="{57D29C47-B17B-4666-9328-8D7BED024A0A}" dt="2024-01-09T16:48:17.820" v="79" actId="27614"/>
          <ac:picMkLst>
            <pc:docMk/>
            <pc:sldMk cId="1846742080" sldId="2147479737"/>
            <ac:picMk id="8" creationId="{6C358427-CA67-3807-7907-F65F101DA02C}"/>
          </ac:picMkLst>
        </pc:picChg>
      </pc:sldChg>
      <pc:sldChg chg="addSp delSp modSp add del">
        <pc:chgData name="Annie CANTONE" userId="2d25ff13-b808-43f3-b322-afec7f8c45c1" providerId="ADAL" clId="{57D29C47-B17B-4666-9328-8D7BED024A0A}" dt="2024-01-10T09:39:42.871" v="354" actId="47"/>
        <pc:sldMkLst>
          <pc:docMk/>
          <pc:sldMk cId="344916048" sldId="2147479738"/>
        </pc:sldMkLst>
        <pc:spChg chg="del">
          <ac:chgData name="Annie CANTONE" userId="2d25ff13-b808-43f3-b322-afec7f8c45c1" providerId="ADAL" clId="{57D29C47-B17B-4666-9328-8D7BED024A0A}" dt="2024-01-09T16:48:23.496" v="80"/>
          <ac:spMkLst>
            <pc:docMk/>
            <pc:sldMk cId="344916048" sldId="2147479738"/>
            <ac:spMk id="2" creationId="{BC8C04DA-6B68-21C6-5AD3-3711998CC601}"/>
          </ac:spMkLst>
        </pc:spChg>
        <pc:spChg chg="del">
          <ac:chgData name="Annie CANTONE" userId="2d25ff13-b808-43f3-b322-afec7f8c45c1" providerId="ADAL" clId="{57D29C47-B17B-4666-9328-8D7BED024A0A}" dt="2024-01-09T16:48:26.506" v="83"/>
          <ac:spMkLst>
            <pc:docMk/>
            <pc:sldMk cId="344916048" sldId="2147479738"/>
            <ac:spMk id="4" creationId="{93049B48-0A5C-DA54-73FA-94C06D1798E1}"/>
          </ac:spMkLst>
        </pc:spChg>
        <pc:picChg chg="add mod">
          <ac:chgData name="Annie CANTONE" userId="2d25ff13-b808-43f3-b322-afec7f8c45c1" providerId="ADAL" clId="{57D29C47-B17B-4666-9328-8D7BED024A0A}" dt="2024-01-09T16:48:24.687" v="82" actId="962"/>
          <ac:picMkLst>
            <pc:docMk/>
            <pc:sldMk cId="344916048" sldId="2147479738"/>
            <ac:picMk id="6" creationId="{AECEC304-E96A-49BA-1EC5-5FA12B714173}"/>
          </ac:picMkLst>
        </pc:picChg>
        <pc:picChg chg="add mod">
          <ac:chgData name="Annie CANTONE" userId="2d25ff13-b808-43f3-b322-afec7f8c45c1" providerId="ADAL" clId="{57D29C47-B17B-4666-9328-8D7BED024A0A}" dt="2024-01-09T16:48:27.592" v="85" actId="962"/>
          <ac:picMkLst>
            <pc:docMk/>
            <pc:sldMk cId="344916048" sldId="2147479738"/>
            <ac:picMk id="8" creationId="{58D3D705-7CB2-709C-A2BB-76A194916D28}"/>
          </ac:picMkLst>
        </pc:picChg>
      </pc:sldChg>
      <pc:sldChg chg="addSp delSp modSp add del">
        <pc:chgData name="Annie CANTONE" userId="2d25ff13-b808-43f3-b322-afec7f8c45c1" providerId="ADAL" clId="{57D29C47-B17B-4666-9328-8D7BED024A0A}" dt="2024-01-10T09:39:43.635" v="355" actId="47"/>
        <pc:sldMkLst>
          <pc:docMk/>
          <pc:sldMk cId="775931703" sldId="2147479739"/>
        </pc:sldMkLst>
        <pc:spChg chg="del">
          <ac:chgData name="Annie CANTONE" userId="2d25ff13-b808-43f3-b322-afec7f8c45c1" providerId="ADAL" clId="{57D29C47-B17B-4666-9328-8D7BED024A0A}" dt="2024-01-09T16:48:36.638" v="86"/>
          <ac:spMkLst>
            <pc:docMk/>
            <pc:sldMk cId="775931703" sldId="2147479739"/>
            <ac:spMk id="2" creationId="{BC8C04DA-6B68-21C6-5AD3-3711998CC601}"/>
          </ac:spMkLst>
        </pc:spChg>
        <pc:spChg chg="del">
          <ac:chgData name="Annie CANTONE" userId="2d25ff13-b808-43f3-b322-afec7f8c45c1" providerId="ADAL" clId="{57D29C47-B17B-4666-9328-8D7BED024A0A}" dt="2024-01-09T16:48:39.018" v="89"/>
          <ac:spMkLst>
            <pc:docMk/>
            <pc:sldMk cId="775931703" sldId="2147479739"/>
            <ac:spMk id="4" creationId="{93049B48-0A5C-DA54-73FA-94C06D1798E1}"/>
          </ac:spMkLst>
        </pc:spChg>
        <pc:picChg chg="add mod">
          <ac:chgData name="Annie CANTONE" userId="2d25ff13-b808-43f3-b322-afec7f8c45c1" providerId="ADAL" clId="{57D29C47-B17B-4666-9328-8D7BED024A0A}" dt="2024-01-09T16:48:37.846" v="88" actId="962"/>
          <ac:picMkLst>
            <pc:docMk/>
            <pc:sldMk cId="775931703" sldId="2147479739"/>
            <ac:picMk id="6" creationId="{D329E9E6-28F8-4420-D126-89C55F05D761}"/>
          </ac:picMkLst>
        </pc:picChg>
        <pc:picChg chg="add mod">
          <ac:chgData name="Annie CANTONE" userId="2d25ff13-b808-43f3-b322-afec7f8c45c1" providerId="ADAL" clId="{57D29C47-B17B-4666-9328-8D7BED024A0A}" dt="2024-01-09T16:48:40.177" v="91" actId="962"/>
          <ac:picMkLst>
            <pc:docMk/>
            <pc:sldMk cId="775931703" sldId="2147479739"/>
            <ac:picMk id="8" creationId="{447A0AF4-DEB7-A772-A06C-A5A385A159BC}"/>
          </ac:picMkLst>
        </pc:picChg>
      </pc:sldChg>
      <pc:sldChg chg="addSp delSp modSp add del mod modClrScheme chgLayout">
        <pc:chgData name="Annie CANTONE" userId="2d25ff13-b808-43f3-b322-afec7f8c45c1" providerId="ADAL" clId="{57D29C47-B17B-4666-9328-8D7BED024A0A}" dt="2024-01-10T09:39:44.437" v="356" actId="47"/>
        <pc:sldMkLst>
          <pc:docMk/>
          <pc:sldMk cId="747500567" sldId="2147479740"/>
        </pc:sldMkLst>
        <pc:spChg chg="del">
          <ac:chgData name="Annie CANTONE" userId="2d25ff13-b808-43f3-b322-afec7f8c45c1" providerId="ADAL" clId="{57D29C47-B17B-4666-9328-8D7BED024A0A}" dt="2024-01-09T16:48:58.121" v="93" actId="700"/>
          <ac:spMkLst>
            <pc:docMk/>
            <pc:sldMk cId="747500567" sldId="2147479740"/>
            <ac:spMk id="3" creationId="{71E41464-B5A6-5E08-3371-CDB1EA617ABA}"/>
          </ac:spMkLst>
        </pc:spChg>
        <pc:spChg chg="add mod">
          <ac:chgData name="Annie CANTONE" userId="2d25ff13-b808-43f3-b322-afec7f8c45c1" providerId="ADAL" clId="{57D29C47-B17B-4666-9328-8D7BED024A0A}" dt="2024-01-09T16:50:18.843" v="141" actId="1076"/>
          <ac:spMkLst>
            <pc:docMk/>
            <pc:sldMk cId="747500567" sldId="2147479740"/>
            <ac:spMk id="17" creationId="{FD578AC2-9556-711E-14D9-164F46AF0A19}"/>
          </ac:spMkLst>
        </pc:sp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4" creationId="{2F9A19E1-1D5E-7D4C-D45E-818550709D8D}"/>
          </ac:picMkLst>
        </pc:picChg>
        <pc:picChg chg="del mod ord">
          <ac:chgData name="Annie CANTONE" userId="2d25ff13-b808-43f3-b322-afec7f8c45c1" providerId="ADAL" clId="{57D29C47-B17B-4666-9328-8D7BED024A0A}" dt="2024-01-09T16:48:59.095" v="94" actId="478"/>
          <ac:picMkLst>
            <pc:docMk/>
            <pc:sldMk cId="747500567" sldId="2147479740"/>
            <ac:picMk id="6" creationId="{D329E9E6-28F8-4420-D126-89C55F05D761}"/>
          </ac:picMkLst>
        </pc:pic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7" creationId="{BF26E16B-3E85-51C0-3F85-D7735CD6B40E}"/>
          </ac:picMkLst>
        </pc:picChg>
        <pc:picChg chg="del mod ord">
          <ac:chgData name="Annie CANTONE" userId="2d25ff13-b808-43f3-b322-afec7f8c45c1" providerId="ADAL" clId="{57D29C47-B17B-4666-9328-8D7BED024A0A}" dt="2024-01-09T16:49:00.049" v="95" actId="478"/>
          <ac:picMkLst>
            <pc:docMk/>
            <pc:sldMk cId="747500567" sldId="2147479740"/>
            <ac:picMk id="8" creationId="{447A0AF4-DEB7-A772-A06C-A5A385A159BC}"/>
          </ac:picMkLst>
        </pc:pic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10" creationId="{052F206D-FF45-BA4A-8F40-4F9E99BBE59B}"/>
          </ac:picMkLst>
        </pc:pic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12" creationId="{2612A609-4960-4E82-E140-0E3573B762DB}"/>
          </ac:picMkLst>
        </pc:pic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14" creationId="{4DB0AB01-D709-A18F-B043-C8B406F36D9C}"/>
          </ac:picMkLst>
        </pc:picChg>
        <pc:picChg chg="add mod">
          <ac:chgData name="Annie CANTONE" userId="2d25ff13-b808-43f3-b322-afec7f8c45c1" providerId="ADAL" clId="{57D29C47-B17B-4666-9328-8D7BED024A0A}" dt="2024-01-09T16:51:31.553" v="210" actId="1038"/>
          <ac:picMkLst>
            <pc:docMk/>
            <pc:sldMk cId="747500567" sldId="2147479740"/>
            <ac:picMk id="16" creationId="{C244C6ED-1E6E-4579-06F2-CE89C78450DA}"/>
          </ac:picMkLst>
        </pc:picChg>
      </pc:sldChg>
      <pc:sldChg chg="modSp add del mod ord">
        <pc:chgData name="Annie CANTONE" userId="2d25ff13-b808-43f3-b322-afec7f8c45c1" providerId="ADAL" clId="{57D29C47-B17B-4666-9328-8D7BED024A0A}" dt="2024-01-23T13:14:24.767" v="893" actId="2696"/>
        <pc:sldMkLst>
          <pc:docMk/>
          <pc:sldMk cId="1864643898" sldId="2147479741"/>
        </pc:sldMkLst>
        <pc:spChg chg="mod">
          <ac:chgData name="Annie CANTONE" userId="2d25ff13-b808-43f3-b322-afec7f8c45c1" providerId="ADAL" clId="{57D29C47-B17B-4666-9328-8D7BED024A0A}" dt="2024-01-22T15:08:19.023" v="441" actId="20577"/>
          <ac:spMkLst>
            <pc:docMk/>
            <pc:sldMk cId="1864643898" sldId="2147479741"/>
            <ac:spMk id="2" creationId="{B100A356-1720-FDDC-B6C6-E4D0A0F5B082}"/>
          </ac:spMkLst>
        </pc:spChg>
        <pc:spChg chg="mod">
          <ac:chgData name="Annie CANTONE" userId="2d25ff13-b808-43f3-b322-afec7f8c45c1" providerId="ADAL" clId="{57D29C47-B17B-4666-9328-8D7BED024A0A}" dt="2024-01-09T16:56:05.569" v="228" actId="20577"/>
          <ac:spMkLst>
            <pc:docMk/>
            <pc:sldMk cId="1864643898" sldId="2147479741"/>
            <ac:spMk id="4" creationId="{7AD277A1-D0FA-D61A-26E4-B606543B8091}"/>
          </ac:spMkLst>
        </pc:spChg>
      </pc:sldChg>
      <pc:sldChg chg="modSp add del mod">
        <pc:chgData name="Annie CANTONE" userId="2d25ff13-b808-43f3-b322-afec7f8c45c1" providerId="ADAL" clId="{57D29C47-B17B-4666-9328-8D7BED024A0A}" dt="2024-02-13T10:15:14.377" v="1109" actId="47"/>
        <pc:sldMkLst>
          <pc:docMk/>
          <pc:sldMk cId="2924209405" sldId="2147479741"/>
        </pc:sldMkLst>
        <pc:spChg chg="mod">
          <ac:chgData name="Annie CANTONE" userId="2d25ff13-b808-43f3-b322-afec7f8c45c1" providerId="ADAL" clId="{57D29C47-B17B-4666-9328-8D7BED024A0A}" dt="2024-02-06T11:16:06.963" v="921" actId="20577"/>
          <ac:spMkLst>
            <pc:docMk/>
            <pc:sldMk cId="2924209405" sldId="2147479741"/>
            <ac:spMk id="4" creationId="{7AD277A1-D0FA-D61A-26E4-B606543B8091}"/>
          </ac:spMkLst>
        </pc:spChg>
      </pc:sldChg>
      <pc:sldChg chg="addSp delSp modSp add del mod">
        <pc:chgData name="Annie CANTONE" userId="2d25ff13-b808-43f3-b322-afec7f8c45c1" providerId="ADAL" clId="{57D29C47-B17B-4666-9328-8D7BED024A0A}" dt="2024-01-23T13:14:24.767" v="893" actId="2696"/>
        <pc:sldMkLst>
          <pc:docMk/>
          <pc:sldMk cId="54593518" sldId="2147479742"/>
        </pc:sldMkLst>
        <pc:spChg chg="mod">
          <ac:chgData name="Annie CANTONE" userId="2d25ff13-b808-43f3-b322-afec7f8c45c1" providerId="ADAL" clId="{57D29C47-B17B-4666-9328-8D7BED024A0A}" dt="2024-01-09T16:59:53.502" v="274" actId="20577"/>
          <ac:spMkLst>
            <pc:docMk/>
            <pc:sldMk cId="54593518" sldId="2147479742"/>
            <ac:spMk id="4" creationId="{3454C28C-D1CD-3341-6B36-21F821835374}"/>
          </ac:spMkLst>
        </pc:spChg>
        <pc:picChg chg="add del mod">
          <ac:chgData name="Annie CANTONE" userId="2d25ff13-b808-43f3-b322-afec7f8c45c1" providerId="ADAL" clId="{57D29C47-B17B-4666-9328-8D7BED024A0A}" dt="2024-01-22T15:02:01.430" v="359" actId="478"/>
          <ac:picMkLst>
            <pc:docMk/>
            <pc:sldMk cId="54593518" sldId="2147479742"/>
            <ac:picMk id="3" creationId="{F04C3EEE-0C1D-CB0C-EC2D-61F0D8E4EF5F}"/>
          </ac:picMkLst>
        </pc:picChg>
        <pc:picChg chg="add mod">
          <ac:chgData name="Annie CANTONE" userId="2d25ff13-b808-43f3-b322-afec7f8c45c1" providerId="ADAL" clId="{57D29C47-B17B-4666-9328-8D7BED024A0A}" dt="2024-01-22T15:02:08.120" v="361" actId="27614"/>
          <ac:picMkLst>
            <pc:docMk/>
            <pc:sldMk cId="54593518" sldId="2147479742"/>
            <ac:picMk id="5" creationId="{247C0ECF-A66E-3DDE-0B39-0E82667E30FA}"/>
          </ac:picMkLst>
        </pc:picChg>
        <pc:picChg chg="del">
          <ac:chgData name="Annie CANTONE" userId="2d25ff13-b808-43f3-b322-afec7f8c45c1" providerId="ADAL" clId="{57D29C47-B17B-4666-9328-8D7BED024A0A}" dt="2024-01-09T16:59:54.734" v="275" actId="478"/>
          <ac:picMkLst>
            <pc:docMk/>
            <pc:sldMk cId="54593518" sldId="2147479742"/>
            <ac:picMk id="8" creationId="{5108CC75-1533-13C6-C1C1-29BDE74BD3E3}"/>
          </ac:picMkLst>
        </pc:picChg>
      </pc:sldChg>
      <pc:sldChg chg="addSp delSp modSp add mod modClrScheme chgLayout">
        <pc:chgData name="Annie CANTONE" userId="2d25ff13-b808-43f3-b322-afec7f8c45c1" providerId="ADAL" clId="{57D29C47-B17B-4666-9328-8D7BED024A0A}" dt="2024-02-13T10:16:45.656" v="1147" actId="113"/>
        <pc:sldMkLst>
          <pc:docMk/>
          <pc:sldMk cId="2273573270" sldId="2147479742"/>
        </pc:sldMkLst>
        <pc:spChg chg="add mod">
          <ac:chgData name="Annie CANTONE" userId="2d25ff13-b808-43f3-b322-afec7f8c45c1" providerId="ADAL" clId="{57D29C47-B17B-4666-9328-8D7BED024A0A}" dt="2024-02-13T10:16:45.656" v="1147" actId="113"/>
          <ac:spMkLst>
            <pc:docMk/>
            <pc:sldMk cId="2273573270" sldId="2147479742"/>
            <ac:spMk id="2" creationId="{47044312-33B3-A128-1951-08B77838AAAC}"/>
          </ac:spMkLst>
        </pc:spChg>
        <pc:spChg chg="add del">
          <ac:chgData name="Annie CANTONE" userId="2d25ff13-b808-43f3-b322-afec7f8c45c1" providerId="ADAL" clId="{57D29C47-B17B-4666-9328-8D7BED024A0A}" dt="2024-02-06T11:26:25.775" v="1056" actId="478"/>
          <ac:spMkLst>
            <pc:docMk/>
            <pc:sldMk cId="2273573270" sldId="2147479742"/>
            <ac:spMk id="4" creationId="{3454C28C-D1CD-3341-6B36-21F821835374}"/>
          </ac:spMkLst>
        </pc:spChg>
        <pc:spChg chg="add del mod ord">
          <ac:chgData name="Annie CANTONE" userId="2d25ff13-b808-43f3-b322-afec7f8c45c1" providerId="ADAL" clId="{57D29C47-B17B-4666-9328-8D7BED024A0A}" dt="2024-02-06T11:19:03.283" v="966" actId="700"/>
          <ac:spMkLst>
            <pc:docMk/>
            <pc:sldMk cId="2273573270" sldId="2147479742"/>
            <ac:spMk id="6" creationId="{BC8A3A93-2F6B-8836-BF13-F24FF512E919}"/>
          </ac:spMkLst>
        </pc:spChg>
        <pc:spChg chg="add del mod ord">
          <ac:chgData name="Annie CANTONE" userId="2d25ff13-b808-43f3-b322-afec7f8c45c1" providerId="ADAL" clId="{57D29C47-B17B-4666-9328-8D7BED024A0A}" dt="2024-02-06T11:19:03.283" v="966" actId="700"/>
          <ac:spMkLst>
            <pc:docMk/>
            <pc:sldMk cId="2273573270" sldId="2147479742"/>
            <ac:spMk id="7" creationId="{5AC2845E-9F88-4C9B-90B9-CEE4C14FA405}"/>
          </ac:spMkLst>
        </pc:spChg>
        <pc:spChg chg="add del mod ord">
          <ac:chgData name="Annie CANTONE" userId="2d25ff13-b808-43f3-b322-afec7f8c45c1" providerId="ADAL" clId="{57D29C47-B17B-4666-9328-8D7BED024A0A}" dt="2024-02-06T11:19:03.283" v="966" actId="700"/>
          <ac:spMkLst>
            <pc:docMk/>
            <pc:sldMk cId="2273573270" sldId="2147479742"/>
            <ac:spMk id="8" creationId="{C9127F33-DD21-F022-F046-38A29C17D060}"/>
          </ac:spMkLst>
        </pc:spChg>
        <pc:spChg chg="add del mod ord">
          <ac:chgData name="Annie CANTONE" userId="2d25ff13-b808-43f3-b322-afec7f8c45c1" providerId="ADAL" clId="{57D29C47-B17B-4666-9328-8D7BED024A0A}" dt="2024-02-06T11:19:03.283" v="966" actId="700"/>
          <ac:spMkLst>
            <pc:docMk/>
            <pc:sldMk cId="2273573270" sldId="2147479742"/>
            <ac:spMk id="9" creationId="{7CB009BA-DA9F-C8E5-D11D-C147B53BD255}"/>
          </ac:spMkLst>
        </pc:spChg>
        <pc:spChg chg="add del mod">
          <ac:chgData name="Annie CANTONE" userId="2d25ff13-b808-43f3-b322-afec7f8c45c1" providerId="ADAL" clId="{57D29C47-B17B-4666-9328-8D7BED024A0A}" dt="2024-02-06T11:26:40.731" v="1058" actId="478"/>
          <ac:spMkLst>
            <pc:docMk/>
            <pc:sldMk cId="2273573270" sldId="2147479742"/>
            <ac:spMk id="10" creationId="{65363958-8AB4-50E4-D4A2-0B2B9ECB6F33}"/>
          </ac:spMkLst>
        </pc:spChg>
        <pc:spChg chg="add del mod">
          <ac:chgData name="Annie CANTONE" userId="2d25ff13-b808-43f3-b322-afec7f8c45c1" providerId="ADAL" clId="{57D29C47-B17B-4666-9328-8D7BED024A0A}" dt="2024-02-06T11:26:40.731" v="1058" actId="478"/>
          <ac:spMkLst>
            <pc:docMk/>
            <pc:sldMk cId="2273573270" sldId="2147479742"/>
            <ac:spMk id="11" creationId="{86733972-8CC8-89B7-B10A-B1A3B0742AA4}"/>
          </ac:spMkLst>
        </pc:spChg>
        <pc:spChg chg="add del mod">
          <ac:chgData name="Annie CANTONE" userId="2d25ff13-b808-43f3-b322-afec7f8c45c1" providerId="ADAL" clId="{57D29C47-B17B-4666-9328-8D7BED024A0A}" dt="2024-02-06T11:26:40.731" v="1058" actId="478"/>
          <ac:spMkLst>
            <pc:docMk/>
            <pc:sldMk cId="2273573270" sldId="2147479742"/>
            <ac:spMk id="12" creationId="{6A2C82E8-C710-E5DB-7814-F931FA3086D6}"/>
          </ac:spMkLst>
        </pc:spChg>
        <pc:picChg chg="add mod">
          <ac:chgData name="Annie CANTONE" userId="2d25ff13-b808-43f3-b322-afec7f8c45c1" providerId="ADAL" clId="{57D29C47-B17B-4666-9328-8D7BED024A0A}" dt="2024-02-06T11:19:03.759" v="968"/>
          <ac:picMkLst>
            <pc:docMk/>
            <pc:sldMk cId="2273573270" sldId="2147479742"/>
            <ac:picMk id="3" creationId="{1F1635A6-661F-5603-7C54-0D7AB5A14B9D}"/>
          </ac:picMkLst>
        </pc:picChg>
        <pc:picChg chg="add mod">
          <ac:chgData name="Annie CANTONE" userId="2d25ff13-b808-43f3-b322-afec7f8c45c1" providerId="ADAL" clId="{57D29C47-B17B-4666-9328-8D7BED024A0A}" dt="2024-02-13T10:16:32.500" v="1142" actId="1076"/>
          <ac:picMkLst>
            <pc:docMk/>
            <pc:sldMk cId="2273573270" sldId="2147479742"/>
            <ac:picMk id="4" creationId="{7F1A2A34-8FF4-FADF-D637-0285EAE0AC42}"/>
          </ac:picMkLst>
        </pc:picChg>
        <pc:picChg chg="del">
          <ac:chgData name="Annie CANTONE" userId="2d25ff13-b808-43f3-b322-afec7f8c45c1" providerId="ADAL" clId="{57D29C47-B17B-4666-9328-8D7BED024A0A}" dt="2024-02-06T11:18:28.832" v="957" actId="478"/>
          <ac:picMkLst>
            <pc:docMk/>
            <pc:sldMk cId="2273573270" sldId="2147479742"/>
            <ac:picMk id="5" creationId="{247C0ECF-A66E-3DDE-0B39-0E82667E30FA}"/>
          </ac:picMkLst>
        </pc:picChg>
        <pc:picChg chg="add mod">
          <ac:chgData name="Annie CANTONE" userId="2d25ff13-b808-43f3-b322-afec7f8c45c1" providerId="ADAL" clId="{57D29C47-B17B-4666-9328-8D7BED024A0A}" dt="2024-02-13T10:16:35.910" v="1143" actId="1076"/>
          <ac:picMkLst>
            <pc:docMk/>
            <pc:sldMk cId="2273573270" sldId="2147479742"/>
            <ac:picMk id="6" creationId="{A6BC1D20-8381-0C22-9799-83DBC45A81FD}"/>
          </ac:picMkLst>
        </pc:picChg>
        <pc:picChg chg="add del mod">
          <ac:chgData name="Annie CANTONE" userId="2d25ff13-b808-43f3-b322-afec7f8c45c1" providerId="ADAL" clId="{57D29C47-B17B-4666-9328-8D7BED024A0A}" dt="2024-02-13T10:15:18.226" v="1110" actId="478"/>
          <ac:picMkLst>
            <pc:docMk/>
            <pc:sldMk cId="2273573270" sldId="2147479742"/>
            <ac:picMk id="14" creationId="{3FDA7279-521B-1E44-F261-E2E856A4242D}"/>
          </ac:picMkLst>
        </pc:picChg>
      </pc:sldChg>
      <pc:sldChg chg="add del">
        <pc:chgData name="Annie CANTONE" userId="2d25ff13-b808-43f3-b322-afec7f8c45c1" providerId="ADAL" clId="{57D29C47-B17B-4666-9328-8D7BED024A0A}" dt="2024-01-09T16:59:48.674" v="271" actId="47"/>
        <pc:sldMkLst>
          <pc:docMk/>
          <pc:sldMk cId="3142681918" sldId="2147479742"/>
        </pc:sldMkLst>
      </pc:sldChg>
      <pc:sldChg chg="add del">
        <pc:chgData name="Annie CANTONE" userId="2d25ff13-b808-43f3-b322-afec7f8c45c1" providerId="ADAL" clId="{57D29C47-B17B-4666-9328-8D7BED024A0A}" dt="2024-02-06T11:21:34.691" v="979" actId="47"/>
        <pc:sldMkLst>
          <pc:docMk/>
          <pc:sldMk cId="880549156" sldId="2147479743"/>
        </pc:sldMkLst>
      </pc:sldChg>
      <pc:sldChg chg="addSp delSp modSp add del mod modShow">
        <pc:chgData name="Annie CANTONE" userId="2d25ff13-b808-43f3-b322-afec7f8c45c1" providerId="ADAL" clId="{57D29C47-B17B-4666-9328-8D7BED024A0A}" dt="2024-01-23T13:14:24.767" v="893" actId="2696"/>
        <pc:sldMkLst>
          <pc:docMk/>
          <pc:sldMk cId="1551060330" sldId="2147479743"/>
        </pc:sldMkLst>
        <pc:spChg chg="mod">
          <ac:chgData name="Annie CANTONE" userId="2d25ff13-b808-43f3-b322-afec7f8c45c1" providerId="ADAL" clId="{57D29C47-B17B-4666-9328-8D7BED024A0A}" dt="2024-01-09T17:00:25.750" v="281" actId="20577"/>
          <ac:spMkLst>
            <pc:docMk/>
            <pc:sldMk cId="1551060330" sldId="2147479743"/>
            <ac:spMk id="4" creationId="{3454C28C-D1CD-3341-6B36-21F821835374}"/>
          </ac:spMkLst>
        </pc:spChg>
        <pc:spChg chg="add mod">
          <ac:chgData name="Annie CANTONE" userId="2d25ff13-b808-43f3-b322-afec7f8c45c1" providerId="ADAL" clId="{57D29C47-B17B-4666-9328-8D7BED024A0A}" dt="2024-01-09T17:02:24.793" v="313" actId="20577"/>
          <ac:spMkLst>
            <pc:docMk/>
            <pc:sldMk cId="1551060330" sldId="2147479743"/>
            <ac:spMk id="8" creationId="{85BE6F96-9683-2AFB-99EC-A9262B14E47C}"/>
          </ac:spMkLst>
        </pc:spChg>
        <pc:spChg chg="add mod">
          <ac:chgData name="Annie CANTONE" userId="2d25ff13-b808-43f3-b322-afec7f8c45c1" providerId="ADAL" clId="{57D29C47-B17B-4666-9328-8D7BED024A0A}" dt="2024-01-09T17:02:37.158" v="321" actId="20577"/>
          <ac:spMkLst>
            <pc:docMk/>
            <pc:sldMk cId="1551060330" sldId="2147479743"/>
            <ac:spMk id="9" creationId="{58C37A23-B29A-8EEA-3948-C24CA48194DA}"/>
          </ac:spMkLst>
        </pc:spChg>
        <pc:picChg chg="del">
          <ac:chgData name="Annie CANTONE" userId="2d25ff13-b808-43f3-b322-afec7f8c45c1" providerId="ADAL" clId="{57D29C47-B17B-4666-9328-8D7BED024A0A}" dt="2024-01-09T17:00:26.926" v="282" actId="478"/>
          <ac:picMkLst>
            <pc:docMk/>
            <pc:sldMk cId="1551060330" sldId="2147479743"/>
            <ac:picMk id="3" creationId="{F04C3EEE-0C1D-CB0C-EC2D-61F0D8E4EF5F}"/>
          </ac:picMkLst>
        </pc:picChg>
        <pc:picChg chg="add mod">
          <ac:chgData name="Annie CANTONE" userId="2d25ff13-b808-43f3-b322-afec7f8c45c1" providerId="ADAL" clId="{57D29C47-B17B-4666-9328-8D7BED024A0A}" dt="2024-01-09T17:02:19.239" v="308" actId="1035"/>
          <ac:picMkLst>
            <pc:docMk/>
            <pc:sldMk cId="1551060330" sldId="2147479743"/>
            <ac:picMk id="5" creationId="{7DEECA0E-C150-9BEE-FE79-C13B3AF571F5}"/>
          </ac:picMkLst>
        </pc:picChg>
        <pc:picChg chg="add mod">
          <ac:chgData name="Annie CANTONE" userId="2d25ff13-b808-43f3-b322-afec7f8c45c1" providerId="ADAL" clId="{57D29C47-B17B-4666-9328-8D7BED024A0A}" dt="2024-01-09T17:02:19.239" v="308" actId="1035"/>
          <ac:picMkLst>
            <pc:docMk/>
            <pc:sldMk cId="1551060330" sldId="2147479743"/>
            <ac:picMk id="7" creationId="{D6FD4E3E-E7DB-5AC7-E2E3-58CE84E06118}"/>
          </ac:picMkLst>
        </pc:picChg>
      </pc:sldChg>
      <pc:sldChg chg="add del">
        <pc:chgData name="Annie CANTONE" userId="2d25ff13-b808-43f3-b322-afec7f8c45c1" providerId="ADAL" clId="{57D29C47-B17B-4666-9328-8D7BED024A0A}" dt="2024-02-06T11:32:12.173" v="1097" actId="47"/>
        <pc:sldMkLst>
          <pc:docMk/>
          <pc:sldMk cId="2125827323" sldId="2147479744"/>
        </pc:sldMkLst>
      </pc:sldChg>
      <pc:sldChg chg="addSp delSp modSp add del mod">
        <pc:chgData name="Annie CANTONE" userId="2d25ff13-b808-43f3-b322-afec7f8c45c1" providerId="ADAL" clId="{57D29C47-B17B-4666-9328-8D7BED024A0A}" dt="2024-01-23T13:14:24.767" v="893" actId="2696"/>
        <pc:sldMkLst>
          <pc:docMk/>
          <pc:sldMk cId="3490017357" sldId="2147479744"/>
        </pc:sldMkLst>
        <pc:spChg chg="mod">
          <ac:chgData name="Annie CANTONE" userId="2d25ff13-b808-43f3-b322-afec7f8c45c1" providerId="ADAL" clId="{57D29C47-B17B-4666-9328-8D7BED024A0A}" dt="2024-01-09T17:03:19.970" v="324" actId="20577"/>
          <ac:spMkLst>
            <pc:docMk/>
            <pc:sldMk cId="3490017357" sldId="2147479744"/>
            <ac:spMk id="4" creationId="{3454C28C-D1CD-3341-6B36-21F821835374}"/>
          </ac:spMkLst>
        </pc:spChg>
        <pc:spChg chg="del">
          <ac:chgData name="Annie CANTONE" userId="2d25ff13-b808-43f3-b322-afec7f8c45c1" providerId="ADAL" clId="{57D29C47-B17B-4666-9328-8D7BED024A0A}" dt="2024-01-09T17:03:55.947" v="330" actId="478"/>
          <ac:spMkLst>
            <pc:docMk/>
            <pc:sldMk cId="3490017357" sldId="2147479744"/>
            <ac:spMk id="8" creationId="{85BE6F96-9683-2AFB-99EC-A9262B14E47C}"/>
          </ac:spMkLst>
        </pc:spChg>
        <pc:spChg chg="del">
          <ac:chgData name="Annie CANTONE" userId="2d25ff13-b808-43f3-b322-afec7f8c45c1" providerId="ADAL" clId="{57D29C47-B17B-4666-9328-8D7BED024A0A}" dt="2024-01-09T17:03:58.487" v="332" actId="478"/>
          <ac:spMkLst>
            <pc:docMk/>
            <pc:sldMk cId="3490017357" sldId="2147479744"/>
            <ac:spMk id="9" creationId="{58C37A23-B29A-8EEA-3948-C24CA48194DA}"/>
          </ac:spMkLst>
        </pc:spChg>
        <pc:picChg chg="add del mod">
          <ac:chgData name="Annie CANTONE" userId="2d25ff13-b808-43f3-b322-afec7f8c45c1" providerId="ADAL" clId="{57D29C47-B17B-4666-9328-8D7BED024A0A}" dt="2024-01-09T17:03:56.858" v="331" actId="21"/>
          <ac:picMkLst>
            <pc:docMk/>
            <pc:sldMk cId="3490017357" sldId="2147479744"/>
            <ac:picMk id="3" creationId="{5E1B3CCE-AEF2-BC4B-AA5E-38C7236604D7}"/>
          </ac:picMkLst>
        </pc:picChg>
        <pc:picChg chg="add mod">
          <ac:chgData name="Annie CANTONE" userId="2d25ff13-b808-43f3-b322-afec7f8c45c1" providerId="ADAL" clId="{57D29C47-B17B-4666-9328-8D7BED024A0A}" dt="2024-01-22T15:02:49.623" v="365" actId="962"/>
          <ac:picMkLst>
            <pc:docMk/>
            <pc:sldMk cId="3490017357" sldId="2147479744"/>
            <ac:picMk id="3" creationId="{6B4D6DB3-7D11-8B0E-D81D-7AE51B44CFDB}"/>
          </ac:picMkLst>
        </pc:picChg>
        <pc:picChg chg="del">
          <ac:chgData name="Annie CANTONE" userId="2d25ff13-b808-43f3-b322-afec7f8c45c1" providerId="ADAL" clId="{57D29C47-B17B-4666-9328-8D7BED024A0A}" dt="2024-01-09T17:03:21.548" v="325" actId="478"/>
          <ac:picMkLst>
            <pc:docMk/>
            <pc:sldMk cId="3490017357" sldId="2147479744"/>
            <ac:picMk id="5" creationId="{7DEECA0E-C150-9BEE-FE79-C13B3AF571F5}"/>
          </ac:picMkLst>
        </pc:picChg>
        <pc:picChg chg="add del mod">
          <ac:chgData name="Annie CANTONE" userId="2d25ff13-b808-43f3-b322-afec7f8c45c1" providerId="ADAL" clId="{57D29C47-B17B-4666-9328-8D7BED024A0A}" dt="2024-01-22T15:02:17.885" v="362" actId="478"/>
          <ac:picMkLst>
            <pc:docMk/>
            <pc:sldMk cId="3490017357" sldId="2147479744"/>
            <ac:picMk id="6" creationId="{60CAFF3D-B98E-B684-594B-96F016A880B6}"/>
          </ac:picMkLst>
        </pc:picChg>
        <pc:picChg chg="del">
          <ac:chgData name="Annie CANTONE" userId="2d25ff13-b808-43f3-b322-afec7f8c45c1" providerId="ADAL" clId="{57D29C47-B17B-4666-9328-8D7BED024A0A}" dt="2024-01-09T17:03:23.008" v="326" actId="478"/>
          <ac:picMkLst>
            <pc:docMk/>
            <pc:sldMk cId="3490017357" sldId="2147479744"/>
            <ac:picMk id="7" creationId="{D6FD4E3E-E7DB-5AC7-E2E3-58CE84E06118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1-23T11:50:23.045" v="882" actId="2696"/>
        <pc:sldMkLst>
          <pc:docMk/>
          <pc:sldMk cId="360317941" sldId="2147479745"/>
        </pc:sldMkLst>
        <pc:spChg chg="mod">
          <ac:chgData name="Annie CANTONE" userId="2d25ff13-b808-43f3-b322-afec7f8c45c1" providerId="ADAL" clId="{57D29C47-B17B-4666-9328-8D7BED024A0A}" dt="2024-01-22T15:03:15.500" v="370" actId="20577"/>
          <ac:spMkLst>
            <pc:docMk/>
            <pc:sldMk cId="360317941" sldId="2147479745"/>
            <ac:spMk id="4" creationId="{3454C28C-D1CD-3341-6B36-21F821835374}"/>
          </ac:spMkLst>
        </pc:spChg>
        <pc:picChg chg="add del mod">
          <ac:chgData name="Annie CANTONE" userId="2d25ff13-b808-43f3-b322-afec7f8c45c1" providerId="ADAL" clId="{57D29C47-B17B-4666-9328-8D7BED024A0A}" dt="2024-01-22T15:03:16.945" v="371" actId="478"/>
          <ac:picMkLst>
            <pc:docMk/>
            <pc:sldMk cId="360317941" sldId="2147479745"/>
            <ac:picMk id="3" creationId="{1E99AE7A-3234-E169-C87E-66A78271BD8A}"/>
          </ac:picMkLst>
        </pc:picChg>
        <pc:picChg chg="add mod">
          <ac:chgData name="Annie CANTONE" userId="2d25ff13-b808-43f3-b322-afec7f8c45c1" providerId="ADAL" clId="{57D29C47-B17B-4666-9328-8D7BED024A0A}" dt="2024-01-22T15:03:44.919" v="374" actId="962"/>
          <ac:picMkLst>
            <pc:docMk/>
            <pc:sldMk cId="360317941" sldId="2147479745"/>
            <ac:picMk id="5" creationId="{F55199D0-1D90-FB67-DA93-5DCF0DBBE228}"/>
          </ac:picMkLst>
        </pc:picChg>
        <pc:picChg chg="del">
          <ac:chgData name="Annie CANTONE" userId="2d25ff13-b808-43f3-b322-afec7f8c45c1" providerId="ADAL" clId="{57D29C47-B17B-4666-9328-8D7BED024A0A}" dt="2024-01-09T17:04:06.620" v="337" actId="478"/>
          <ac:picMkLst>
            <pc:docMk/>
            <pc:sldMk cId="360317941" sldId="2147479745"/>
            <ac:picMk id="6" creationId="{60CAFF3D-B98E-B684-594B-96F016A880B6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13T10:23:26.799" v="1282" actId="47"/>
        <pc:sldMkLst>
          <pc:docMk/>
          <pc:sldMk cId="1740420814" sldId="2147479745"/>
        </pc:sldMkLst>
        <pc:picChg chg="add mod">
          <ac:chgData name="Annie CANTONE" userId="2d25ff13-b808-43f3-b322-afec7f8c45c1" providerId="ADAL" clId="{57D29C47-B17B-4666-9328-8D7BED024A0A}" dt="2024-02-06T11:31:24.439" v="1086" actId="27614"/>
          <ac:picMkLst>
            <pc:docMk/>
            <pc:sldMk cId="1740420814" sldId="2147479745"/>
            <ac:picMk id="3" creationId="{38FE27C5-D759-C3B7-AE83-D414B50A4658}"/>
          </ac:picMkLst>
        </pc:picChg>
        <pc:picChg chg="del">
          <ac:chgData name="Annie CANTONE" userId="2d25ff13-b808-43f3-b322-afec7f8c45c1" providerId="ADAL" clId="{57D29C47-B17B-4666-9328-8D7BED024A0A}" dt="2024-02-06T11:31:20.834" v="1084" actId="478"/>
          <ac:picMkLst>
            <pc:docMk/>
            <pc:sldMk cId="1740420814" sldId="2147479745"/>
            <ac:picMk id="5" creationId="{F55199D0-1D90-FB67-DA93-5DCF0DBBE228}"/>
          </ac:picMkLst>
        </pc:picChg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4192396867" sldId="2147479745"/>
        </pc:sldMkLst>
      </pc:sldChg>
      <pc:sldChg chg="addSp delSp modSp add del mod">
        <pc:chgData name="Annie CANTONE" userId="2d25ff13-b808-43f3-b322-afec7f8c45c1" providerId="ADAL" clId="{57D29C47-B17B-4666-9328-8D7BED024A0A}" dt="2024-02-13T10:23:26.799" v="1282" actId="47"/>
        <pc:sldMkLst>
          <pc:docMk/>
          <pc:sldMk cId="219429459" sldId="2147479746"/>
        </pc:sldMkLst>
        <pc:picChg chg="del">
          <ac:chgData name="Annie CANTONE" userId="2d25ff13-b808-43f3-b322-afec7f8c45c1" providerId="ADAL" clId="{57D29C47-B17B-4666-9328-8D7BED024A0A}" dt="2024-02-06T11:31:30.866" v="1087" actId="478"/>
          <ac:picMkLst>
            <pc:docMk/>
            <pc:sldMk cId="219429459" sldId="2147479746"/>
            <ac:picMk id="3" creationId="{618ECEFB-B549-DE0C-2611-8B3648CB45AA}"/>
          </ac:picMkLst>
        </pc:picChg>
        <pc:picChg chg="add mod">
          <ac:chgData name="Annie CANTONE" userId="2d25ff13-b808-43f3-b322-afec7f8c45c1" providerId="ADAL" clId="{57D29C47-B17B-4666-9328-8D7BED024A0A}" dt="2024-02-06T11:31:38.762" v="1094" actId="1076"/>
          <ac:picMkLst>
            <pc:docMk/>
            <pc:sldMk cId="219429459" sldId="2147479746"/>
            <ac:picMk id="5" creationId="{14588952-D18B-785D-01EC-7370ECDCE9F0}"/>
          </ac:picMkLst>
        </pc:picChg>
        <pc:picChg chg="add mod">
          <ac:chgData name="Annie CANTONE" userId="2d25ff13-b808-43f3-b322-afec7f8c45c1" providerId="ADAL" clId="{57D29C47-B17B-4666-9328-8D7BED024A0A}" dt="2024-02-06T11:31:42.098" v="1095" actId="1076"/>
          <ac:picMkLst>
            <pc:docMk/>
            <pc:sldMk cId="219429459" sldId="2147479746"/>
            <ac:picMk id="7" creationId="{7AE1EE7D-6620-DA3C-9F0A-9F9E708D70EA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1-23T11:50:23.045" v="882" actId="2696"/>
        <pc:sldMkLst>
          <pc:docMk/>
          <pc:sldMk cId="2806790634" sldId="2147479746"/>
        </pc:sldMkLst>
        <pc:spChg chg="mod">
          <ac:chgData name="Annie CANTONE" userId="2d25ff13-b808-43f3-b322-afec7f8c45c1" providerId="ADAL" clId="{57D29C47-B17B-4666-9328-8D7BED024A0A}" dt="2024-01-22T15:03:49.459" v="377" actId="20577"/>
          <ac:spMkLst>
            <pc:docMk/>
            <pc:sldMk cId="2806790634" sldId="2147479746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05:12.537" v="381" actId="962"/>
          <ac:picMkLst>
            <pc:docMk/>
            <pc:sldMk cId="2806790634" sldId="2147479746"/>
            <ac:picMk id="3" creationId="{618ECEFB-B549-DE0C-2611-8B3648CB45AA}"/>
          </ac:picMkLst>
        </pc:picChg>
        <pc:picChg chg="del">
          <ac:chgData name="Annie CANTONE" userId="2d25ff13-b808-43f3-b322-afec7f8c45c1" providerId="ADAL" clId="{57D29C47-B17B-4666-9328-8D7BED024A0A}" dt="2024-01-22T15:05:04.412" v="378" actId="478"/>
          <ac:picMkLst>
            <pc:docMk/>
            <pc:sldMk cId="2806790634" sldId="2147479746"/>
            <ac:picMk id="5" creationId="{F55199D0-1D90-FB67-DA93-5DCF0DBBE228}"/>
          </ac:picMkLst>
        </pc:picChg>
      </pc:sldChg>
      <pc:sldChg chg="add del">
        <pc:chgData name="Annie CANTONE" userId="2d25ff13-b808-43f3-b322-afec7f8c45c1" providerId="ADAL" clId="{57D29C47-B17B-4666-9328-8D7BED024A0A}" dt="2024-01-09T17:05:39.992" v="344" actId="47"/>
        <pc:sldMkLst>
          <pc:docMk/>
          <pc:sldMk cId="3719062022" sldId="2147479746"/>
        </pc:sldMkLst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3962918324" sldId="2147479746"/>
        </pc:sldMkLst>
      </pc:sldChg>
      <pc:sldChg chg="addSp delSp modSp add del mod modShow">
        <pc:chgData name="Annie CANTONE" userId="2d25ff13-b808-43f3-b322-afec7f8c45c1" providerId="ADAL" clId="{57D29C47-B17B-4666-9328-8D7BED024A0A}" dt="2024-01-23T11:50:23.045" v="882" actId="2696"/>
        <pc:sldMkLst>
          <pc:docMk/>
          <pc:sldMk cId="201578840" sldId="2147479747"/>
        </pc:sldMkLst>
        <pc:picChg chg="del">
          <ac:chgData name="Annie CANTONE" userId="2d25ff13-b808-43f3-b322-afec7f8c45c1" providerId="ADAL" clId="{57D29C47-B17B-4666-9328-8D7BED024A0A}" dt="2024-01-22T15:05:18.151" v="383" actId="478"/>
          <ac:picMkLst>
            <pc:docMk/>
            <pc:sldMk cId="201578840" sldId="2147479747"/>
            <ac:picMk id="3" creationId="{618ECEFB-B549-DE0C-2611-8B3648CB45AA}"/>
          </ac:picMkLst>
        </pc:picChg>
        <pc:picChg chg="add mod">
          <ac:chgData name="Annie CANTONE" userId="2d25ff13-b808-43f3-b322-afec7f8c45c1" providerId="ADAL" clId="{57D29C47-B17B-4666-9328-8D7BED024A0A}" dt="2024-01-22T15:05:32.108" v="393" actId="1076"/>
          <ac:picMkLst>
            <pc:docMk/>
            <pc:sldMk cId="201578840" sldId="2147479747"/>
            <ac:picMk id="5" creationId="{335714BD-AF53-EA7C-6EB9-BC421939E025}"/>
          </ac:picMkLst>
        </pc:picChg>
        <pc:picChg chg="add mod">
          <ac:chgData name="Annie CANTONE" userId="2d25ff13-b808-43f3-b322-afec7f8c45c1" providerId="ADAL" clId="{57D29C47-B17B-4666-9328-8D7BED024A0A}" dt="2024-01-22T15:05:30.502" v="392" actId="1076"/>
          <ac:picMkLst>
            <pc:docMk/>
            <pc:sldMk cId="201578840" sldId="2147479747"/>
            <ac:picMk id="7" creationId="{C6406A5E-C117-1A5C-F5FC-568D40DBE4D7}"/>
          </ac:picMkLst>
        </pc:picChg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391207027" sldId="2147479747"/>
        </pc:sldMkLst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3394585415" sldId="2147479747"/>
        </pc:sldMkLst>
      </pc:sldChg>
      <pc:sldChg chg="addSp delSp modSp add del mod">
        <pc:chgData name="Annie CANTONE" userId="2d25ff13-b808-43f3-b322-afec7f8c45c1" providerId="ADAL" clId="{57D29C47-B17B-4666-9328-8D7BED024A0A}" dt="2024-01-23T11:50:23.045" v="882" actId="2696"/>
        <pc:sldMkLst>
          <pc:docMk/>
          <pc:sldMk cId="227685913" sldId="2147479748"/>
        </pc:sldMkLst>
        <pc:picChg chg="mod">
          <ac:chgData name="Annie CANTONE" userId="2d25ff13-b808-43f3-b322-afec7f8c45c1" providerId="ADAL" clId="{57D29C47-B17B-4666-9328-8D7BED024A0A}" dt="2024-01-22T15:07:07.016" v="400" actId="1076"/>
          <ac:picMkLst>
            <pc:docMk/>
            <pc:sldMk cId="227685913" sldId="2147479748"/>
            <ac:picMk id="3" creationId="{618ECEFB-B549-DE0C-2611-8B3648CB45AA}"/>
          </ac:picMkLst>
        </pc:picChg>
        <pc:picChg chg="add del mod">
          <ac:chgData name="Annie CANTONE" userId="2d25ff13-b808-43f3-b322-afec7f8c45c1" providerId="ADAL" clId="{57D29C47-B17B-4666-9328-8D7BED024A0A}" dt="2024-01-22T15:07:13.297" v="401" actId="21"/>
          <ac:picMkLst>
            <pc:docMk/>
            <pc:sldMk cId="227685913" sldId="2147479748"/>
            <ac:picMk id="5" creationId="{936EAB2C-0396-B0FB-0DAA-0FC07A1707D0}"/>
          </ac:picMkLst>
        </pc:picChg>
        <pc:picChg chg="add del mod">
          <ac:chgData name="Annie CANTONE" userId="2d25ff13-b808-43f3-b322-afec7f8c45c1" providerId="ADAL" clId="{57D29C47-B17B-4666-9328-8D7BED024A0A}" dt="2024-01-22T15:07:27.901" v="404" actId="21"/>
          <ac:picMkLst>
            <pc:docMk/>
            <pc:sldMk cId="227685913" sldId="2147479748"/>
            <ac:picMk id="6" creationId="{936EAB2C-0396-B0FB-0DAA-0FC07A1707D0}"/>
          </ac:picMkLst>
        </pc:picChg>
        <pc:picChg chg="add mod">
          <ac:chgData name="Annie CANTONE" userId="2d25ff13-b808-43f3-b322-afec7f8c45c1" providerId="ADAL" clId="{57D29C47-B17B-4666-9328-8D7BED024A0A}" dt="2024-01-22T15:07:44.515" v="411" actId="1076"/>
          <ac:picMkLst>
            <pc:docMk/>
            <pc:sldMk cId="227685913" sldId="2147479748"/>
            <ac:picMk id="7" creationId="{3B1F8C92-BCDE-1B63-E277-5605558CC16A}"/>
          </ac:picMkLst>
        </pc:picChg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2130248222" sldId="2147479748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3910677406" sldId="2147479748"/>
        </pc:sldMkLst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1011046283" sldId="2147479749"/>
        </pc:sldMkLst>
      </pc:sldChg>
      <pc:sldChg chg="add del">
        <pc:chgData name="Annie CANTONE" userId="2d25ff13-b808-43f3-b322-afec7f8c45c1" providerId="ADAL" clId="{57D29C47-B17B-4666-9328-8D7BED024A0A}" dt="2024-02-06T11:31:50.789" v="1096" actId="47"/>
        <pc:sldMkLst>
          <pc:docMk/>
          <pc:sldMk cId="1566191564" sldId="2147479749"/>
        </pc:sldMkLst>
      </pc:sldChg>
      <pc:sldChg chg="addSp delSp modSp add del mod">
        <pc:chgData name="Annie CANTONE" userId="2d25ff13-b808-43f3-b322-afec7f8c45c1" providerId="ADAL" clId="{57D29C47-B17B-4666-9328-8D7BED024A0A}" dt="2024-01-23T11:50:23.045" v="882" actId="2696"/>
        <pc:sldMkLst>
          <pc:docMk/>
          <pc:sldMk cId="2325031565" sldId="2147479749"/>
        </pc:sldMkLst>
        <pc:picChg chg="add mod">
          <ac:chgData name="Annie CANTONE" userId="2d25ff13-b808-43f3-b322-afec7f8c45c1" providerId="ADAL" clId="{57D29C47-B17B-4666-9328-8D7BED024A0A}" dt="2024-01-22T15:07:38.418" v="409"/>
          <ac:picMkLst>
            <pc:docMk/>
            <pc:sldMk cId="2325031565" sldId="2147479749"/>
            <ac:picMk id="2" creationId="{936EAB2C-0396-B0FB-0DAA-0FC07A1707D0}"/>
          </ac:picMkLst>
        </pc:picChg>
        <pc:picChg chg="del">
          <ac:chgData name="Annie CANTONE" userId="2d25ff13-b808-43f3-b322-afec7f8c45c1" providerId="ADAL" clId="{57D29C47-B17B-4666-9328-8D7BED024A0A}" dt="2024-01-22T15:07:29.685" v="405" actId="478"/>
          <ac:picMkLst>
            <pc:docMk/>
            <pc:sldMk cId="2325031565" sldId="2147479749"/>
            <ac:picMk id="3" creationId="{618ECEFB-B549-DE0C-2611-8B3648CB45AA}"/>
          </ac:picMkLst>
        </pc:picChg>
        <pc:picChg chg="add del mod">
          <ac:chgData name="Annie CANTONE" userId="2d25ff13-b808-43f3-b322-afec7f8c45c1" providerId="ADAL" clId="{57D29C47-B17B-4666-9328-8D7BED024A0A}" dt="2024-01-22T15:07:36.911" v="408" actId="21"/>
          <ac:picMkLst>
            <pc:docMk/>
            <pc:sldMk cId="2325031565" sldId="2147479749"/>
            <ac:picMk id="6" creationId="{936EAB2C-0396-B0FB-0DAA-0FC07A1707D0}"/>
          </ac:picMkLst>
        </pc:picChg>
      </pc:sldChg>
      <pc:sldChg chg="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1487181747" sldId="2147479750"/>
        </pc:sldMkLst>
        <pc:spChg chg="mod">
          <ac:chgData name="Annie CANTONE" userId="2d25ff13-b808-43f3-b322-afec7f8c45c1" providerId="ADAL" clId="{57D29C47-B17B-4666-9328-8D7BED024A0A}" dt="2024-01-22T15:08:03.086" v="429" actId="20577"/>
          <ac:spMkLst>
            <pc:docMk/>
            <pc:sldMk cId="1487181747" sldId="2147479750"/>
            <ac:spMk id="4" creationId="{7AD277A1-D0FA-D61A-26E4-B606543B8091}"/>
          </ac:spMkLst>
        </pc:spChg>
      </pc:sldChg>
      <pc:sldChg chg="delSp add del mod">
        <pc:chgData name="Annie CANTONE" userId="2d25ff13-b808-43f3-b322-afec7f8c45c1" providerId="ADAL" clId="{57D29C47-B17B-4666-9328-8D7BED024A0A}" dt="2024-01-22T15:08:32.934" v="455" actId="47"/>
        <pc:sldMkLst>
          <pc:docMk/>
          <pc:sldMk cId="1220083884" sldId="2147479751"/>
        </pc:sldMkLst>
        <pc:picChg chg="del">
          <ac:chgData name="Annie CANTONE" userId="2d25ff13-b808-43f3-b322-afec7f8c45c1" providerId="ADAL" clId="{57D29C47-B17B-4666-9328-8D7BED024A0A}" dt="2024-01-22T15:08:13.790" v="433" actId="478"/>
          <ac:picMkLst>
            <pc:docMk/>
            <pc:sldMk cId="1220083884" sldId="2147479751"/>
            <ac:picMk id="5" creationId="{247C0ECF-A66E-3DDE-0B39-0E82667E30FA}"/>
          </ac:picMkLst>
        </pc:picChg>
      </pc:sldChg>
      <pc:sldChg chg="add del">
        <pc:chgData name="Annie CANTONE" userId="2d25ff13-b808-43f3-b322-afec7f8c45c1" providerId="ADAL" clId="{57D29C47-B17B-4666-9328-8D7BED024A0A}" dt="2024-01-22T15:08:31.881" v="454" actId="47"/>
        <pc:sldMkLst>
          <pc:docMk/>
          <pc:sldMk cId="37764340" sldId="2147479752"/>
        </pc:sldMkLst>
      </pc:sldChg>
      <pc:sldChg chg="add del">
        <pc:chgData name="Annie CANTONE" userId="2d25ff13-b808-43f3-b322-afec7f8c45c1" providerId="ADAL" clId="{57D29C47-B17B-4666-9328-8D7BED024A0A}" dt="2024-01-22T15:08:24.807" v="443" actId="47"/>
        <pc:sldMkLst>
          <pc:docMk/>
          <pc:sldMk cId="440431893" sldId="2147479752"/>
        </pc:sldMkLst>
      </pc:sldChg>
      <pc:sldChg chg="add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275385357" sldId="2147479753"/>
        </pc:sldMkLst>
        <pc:spChg chg="mod">
          <ac:chgData name="Annie CANTONE" userId="2d25ff13-b808-43f3-b322-afec7f8c45c1" providerId="ADAL" clId="{57D29C47-B17B-4666-9328-8D7BED024A0A}" dt="2024-01-22T15:09:37.544" v="472" actId="20577"/>
          <ac:spMkLst>
            <pc:docMk/>
            <pc:sldMk cId="3275385357" sldId="2147479753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09:26.928" v="464" actId="962"/>
          <ac:picMkLst>
            <pc:docMk/>
            <pc:sldMk cId="3275385357" sldId="2147479753"/>
            <ac:picMk id="3" creationId="{ADC1BA81-B5F1-1387-58CD-482F6EF38141}"/>
          </ac:picMkLst>
        </pc:picChg>
      </pc:sldChg>
      <pc:sldChg chg="add del">
        <pc:chgData name="Annie CANTONE" userId="2d25ff13-b808-43f3-b322-afec7f8c45c1" providerId="ADAL" clId="{57D29C47-B17B-4666-9328-8D7BED024A0A}" dt="2024-01-22T15:08:22.201" v="442" actId="47"/>
        <pc:sldMkLst>
          <pc:docMk/>
          <pc:sldMk cId="3282169320" sldId="2147479753"/>
        </pc:sldMkLst>
      </pc:sldChg>
      <pc:sldChg chg="add del">
        <pc:chgData name="Annie CANTONE" userId="2d25ff13-b808-43f3-b322-afec7f8c45c1" providerId="ADAL" clId="{57D29C47-B17B-4666-9328-8D7BED024A0A}" dt="2024-01-22T15:08:18.097" v="439"/>
        <pc:sldMkLst>
          <pc:docMk/>
          <pc:sldMk cId="135390260" sldId="2147479754"/>
        </pc:sldMkLst>
      </pc:sldChg>
      <pc:sldChg chg="add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2584176772" sldId="2147479754"/>
        </pc:sldMkLst>
        <pc:spChg chg="mod">
          <ac:chgData name="Annie CANTONE" userId="2d25ff13-b808-43f3-b322-afec7f8c45c1" providerId="ADAL" clId="{57D29C47-B17B-4666-9328-8D7BED024A0A}" dt="2024-01-22T15:09:43.342" v="477" actId="20577"/>
          <ac:spMkLst>
            <pc:docMk/>
            <pc:sldMk cId="2584176772" sldId="2147479754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09:33.561" v="467" actId="962"/>
          <ac:picMkLst>
            <pc:docMk/>
            <pc:sldMk cId="2584176772" sldId="2147479754"/>
            <ac:picMk id="3" creationId="{59EC096A-E8B2-5FA5-5A0F-509BC1A81DE2}"/>
          </ac:picMkLst>
        </pc:picChg>
      </pc:sldChg>
      <pc:sldChg chg="add del">
        <pc:chgData name="Annie CANTONE" userId="2d25ff13-b808-43f3-b322-afec7f8c45c1" providerId="ADAL" clId="{57D29C47-B17B-4666-9328-8D7BED024A0A}" dt="2024-01-22T15:08:30.766" v="453" actId="47"/>
        <pc:sldMkLst>
          <pc:docMk/>
          <pc:sldMk cId="2791105985" sldId="2147479754"/>
        </pc:sldMkLst>
      </pc:sldChg>
      <pc:sldChg chg="add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2161959581" sldId="2147479755"/>
        </pc:sldMkLst>
        <pc:spChg chg="mod">
          <ac:chgData name="Annie CANTONE" userId="2d25ff13-b808-43f3-b322-afec7f8c45c1" providerId="ADAL" clId="{57D29C47-B17B-4666-9328-8D7BED024A0A}" dt="2024-01-22T15:09:48.162" v="482" actId="20577"/>
          <ac:spMkLst>
            <pc:docMk/>
            <pc:sldMk cId="2161959581" sldId="2147479755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09:52.983" v="485" actId="962"/>
          <ac:picMkLst>
            <pc:docMk/>
            <pc:sldMk cId="2161959581" sldId="2147479755"/>
            <ac:picMk id="3" creationId="{96730547-340D-E386-9E42-B87C0939517C}"/>
          </ac:picMkLst>
        </pc:picChg>
      </pc:sldChg>
      <pc:sldChg chg="add del">
        <pc:chgData name="Annie CANTONE" userId="2d25ff13-b808-43f3-b322-afec7f8c45c1" providerId="ADAL" clId="{57D29C47-B17B-4666-9328-8D7BED024A0A}" dt="2024-01-22T15:08:29.542" v="452"/>
        <pc:sldMkLst>
          <pc:docMk/>
          <pc:sldMk cId="2929784550" sldId="2147479755"/>
        </pc:sldMkLst>
      </pc:sldChg>
      <pc:sldChg chg="add del">
        <pc:chgData name="Annie CANTONE" userId="2d25ff13-b808-43f3-b322-afec7f8c45c1" providerId="ADAL" clId="{57D29C47-B17B-4666-9328-8D7BED024A0A}" dt="2024-01-22T15:08:17.754" v="438"/>
        <pc:sldMkLst>
          <pc:docMk/>
          <pc:sldMk cId="3056453449" sldId="2147479755"/>
        </pc:sldMkLst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1118314095" sldId="2147479756"/>
        </pc:sldMkLst>
        <pc:spChg chg="del">
          <ac:chgData name="Annie CANTONE" userId="2d25ff13-b808-43f3-b322-afec7f8c45c1" providerId="ADAL" clId="{57D29C47-B17B-4666-9328-8D7BED024A0A}" dt="2024-01-22T15:09:58.249" v="487" actId="478"/>
          <ac:spMkLst>
            <pc:docMk/>
            <pc:sldMk cId="1118314095" sldId="2147479756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10:42.668" v="512" actId="1038"/>
          <ac:picMkLst>
            <pc:docMk/>
            <pc:sldMk cId="1118314095" sldId="2147479756"/>
            <ac:picMk id="2" creationId="{3C1CF114-E31D-6659-F471-0003B7F08A5D}"/>
          </ac:picMkLst>
        </pc:picChg>
        <pc:picChg chg="mod">
          <ac:chgData name="Annie CANTONE" userId="2d25ff13-b808-43f3-b322-afec7f8c45c1" providerId="ADAL" clId="{57D29C47-B17B-4666-9328-8D7BED024A0A}" dt="2024-01-22T15:10:42.668" v="512" actId="1038"/>
          <ac:picMkLst>
            <pc:docMk/>
            <pc:sldMk cId="1118314095" sldId="2147479756"/>
            <ac:picMk id="3" creationId="{96730547-340D-E386-9E42-B87C0939517C}"/>
          </ac:picMkLst>
        </pc:picChg>
        <pc:picChg chg="add mod">
          <ac:chgData name="Annie CANTONE" userId="2d25ff13-b808-43f3-b322-afec7f8c45c1" providerId="ADAL" clId="{57D29C47-B17B-4666-9328-8D7BED024A0A}" dt="2024-01-22T15:10:42.668" v="512" actId="1038"/>
          <ac:picMkLst>
            <pc:docMk/>
            <pc:sldMk cId="1118314095" sldId="2147479756"/>
            <ac:picMk id="5" creationId="{3A7FF2E1-27BE-454C-1146-473274DE532C}"/>
          </ac:picMkLst>
        </pc:picChg>
      </pc:sldChg>
      <pc:sldChg chg="add del">
        <pc:chgData name="Annie CANTONE" userId="2d25ff13-b808-43f3-b322-afec7f8c45c1" providerId="ADAL" clId="{57D29C47-B17B-4666-9328-8D7BED024A0A}" dt="2024-01-22T15:08:29.195" v="451"/>
        <pc:sldMkLst>
          <pc:docMk/>
          <pc:sldMk cId="2826699717" sldId="2147479756"/>
        </pc:sldMkLst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1814541718" sldId="2147479757"/>
        </pc:sldMkLst>
        <pc:spChg chg="mod">
          <ac:chgData name="Annie CANTONE" userId="2d25ff13-b808-43f3-b322-afec7f8c45c1" providerId="ADAL" clId="{57D29C47-B17B-4666-9328-8D7BED024A0A}" dt="2024-01-22T15:11:01.094" v="533" actId="20577"/>
          <ac:spMkLst>
            <pc:docMk/>
            <pc:sldMk cId="1814541718" sldId="2147479757"/>
            <ac:spMk id="4" creationId="{3454C28C-D1CD-3341-6B36-21F821835374}"/>
          </ac:spMkLst>
        </pc:spChg>
        <pc:picChg chg="del">
          <ac:chgData name="Annie CANTONE" userId="2d25ff13-b808-43f3-b322-afec7f8c45c1" providerId="ADAL" clId="{57D29C47-B17B-4666-9328-8D7BED024A0A}" dt="2024-01-22T15:11:02.634" v="534" actId="478"/>
          <ac:picMkLst>
            <pc:docMk/>
            <pc:sldMk cId="1814541718" sldId="2147479757"/>
            <ac:picMk id="3" creationId="{96730547-340D-E386-9E42-B87C0939517C}"/>
          </ac:picMkLst>
        </pc:picChg>
        <pc:picChg chg="add mod">
          <ac:chgData name="Annie CANTONE" userId="2d25ff13-b808-43f3-b322-afec7f8c45c1" providerId="ADAL" clId="{57D29C47-B17B-4666-9328-8D7BED024A0A}" dt="2024-01-22T15:12:23.843" v="580" actId="1076"/>
          <ac:picMkLst>
            <pc:docMk/>
            <pc:sldMk cId="1814541718" sldId="2147479757"/>
            <ac:picMk id="5" creationId="{6E0E0D79-A1C7-0753-476E-AE3980CFC88A}"/>
          </ac:picMkLst>
        </pc:picChg>
        <pc:picChg chg="add mod">
          <ac:chgData name="Annie CANTONE" userId="2d25ff13-b808-43f3-b322-afec7f8c45c1" providerId="ADAL" clId="{57D29C47-B17B-4666-9328-8D7BED024A0A}" dt="2024-01-22T15:12:28.527" v="581" actId="1076"/>
          <ac:picMkLst>
            <pc:docMk/>
            <pc:sldMk cId="1814541718" sldId="2147479757"/>
            <ac:picMk id="7" creationId="{85FA3DD4-1C2B-97B1-87B5-BE3B19666DD1}"/>
          </ac:picMkLst>
        </pc:picChg>
        <pc:picChg chg="add mod">
          <ac:chgData name="Annie CANTONE" userId="2d25ff13-b808-43f3-b322-afec7f8c45c1" providerId="ADAL" clId="{57D29C47-B17B-4666-9328-8D7BED024A0A}" dt="2024-01-22T15:12:30.664" v="582" actId="1076"/>
          <ac:picMkLst>
            <pc:docMk/>
            <pc:sldMk cId="1814541718" sldId="2147479757"/>
            <ac:picMk id="9" creationId="{C238BB6F-CCC6-08B1-DA9B-8768643452FE}"/>
          </ac:picMkLst>
        </pc:picChg>
      </pc:sldChg>
      <pc:sldChg chg="add del">
        <pc:chgData name="Annie CANTONE" userId="2d25ff13-b808-43f3-b322-afec7f8c45c1" providerId="ADAL" clId="{57D29C47-B17B-4666-9328-8D7BED024A0A}" dt="2024-01-22T15:08:28.882" v="450"/>
        <pc:sldMkLst>
          <pc:docMk/>
          <pc:sldMk cId="4006503667" sldId="2147479757"/>
        </pc:sldMkLst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908560055" sldId="2147479758"/>
        </pc:sldMkLst>
        <pc:picChg chg="add del mod">
          <ac:chgData name="Annie CANTONE" userId="2d25ff13-b808-43f3-b322-afec7f8c45c1" providerId="ADAL" clId="{57D29C47-B17B-4666-9328-8D7BED024A0A}" dt="2024-01-22T15:11:43.058" v="562" actId="21"/>
          <ac:picMkLst>
            <pc:docMk/>
            <pc:sldMk cId="3908560055" sldId="2147479758"/>
            <ac:picMk id="3" creationId="{C238BB6F-CCC6-08B1-DA9B-8768643452FE}"/>
          </ac:picMkLst>
        </pc:picChg>
        <pc:picChg chg="add del">
          <ac:chgData name="Annie CANTONE" userId="2d25ff13-b808-43f3-b322-afec7f8c45c1" providerId="ADAL" clId="{57D29C47-B17B-4666-9328-8D7BED024A0A}" dt="2024-01-22T15:11:43.912" v="563" actId="478"/>
          <ac:picMkLst>
            <pc:docMk/>
            <pc:sldMk cId="3908560055" sldId="2147479758"/>
            <ac:picMk id="5" creationId="{6E0E0D79-A1C7-0753-476E-AE3980CFC88A}"/>
          </ac:picMkLst>
        </pc:picChg>
        <pc:picChg chg="del">
          <ac:chgData name="Annie CANTONE" userId="2d25ff13-b808-43f3-b322-afec7f8c45c1" providerId="ADAL" clId="{57D29C47-B17B-4666-9328-8D7BED024A0A}" dt="2024-01-22T15:11:49.943" v="568" actId="478"/>
          <ac:picMkLst>
            <pc:docMk/>
            <pc:sldMk cId="3908560055" sldId="2147479758"/>
            <ac:picMk id="7" creationId="{85FA3DD4-1C2B-97B1-87B5-BE3B19666DD1}"/>
          </ac:picMkLst>
        </pc:picChg>
        <pc:picChg chg="add del mod">
          <ac:chgData name="Annie CANTONE" userId="2d25ff13-b808-43f3-b322-afec7f8c45c1" providerId="ADAL" clId="{57D29C47-B17B-4666-9328-8D7BED024A0A}" dt="2024-01-22T15:11:49.075" v="567" actId="21"/>
          <ac:picMkLst>
            <pc:docMk/>
            <pc:sldMk cId="3908560055" sldId="2147479758"/>
            <ac:picMk id="8" creationId="{4C7EADD6-AFD0-0B81-B535-6216D330C87A}"/>
          </ac:picMkLst>
        </pc:picChg>
        <pc:picChg chg="add del mod">
          <ac:chgData name="Annie CANTONE" userId="2d25ff13-b808-43f3-b322-afec7f8c45c1" providerId="ADAL" clId="{57D29C47-B17B-4666-9328-8D7BED024A0A}" dt="2024-01-22T15:12:04.946" v="575" actId="21"/>
          <ac:picMkLst>
            <pc:docMk/>
            <pc:sldMk cId="3908560055" sldId="2147479758"/>
            <ac:picMk id="9" creationId="{C238BB6F-CCC6-08B1-DA9B-8768643452FE}"/>
          </ac:picMkLst>
        </pc:picChg>
        <pc:picChg chg="add mod">
          <ac:chgData name="Annie CANTONE" userId="2d25ff13-b808-43f3-b322-afec7f8c45c1" providerId="ADAL" clId="{57D29C47-B17B-4666-9328-8D7BED024A0A}" dt="2024-01-22T15:12:50.417" v="601" actId="1038"/>
          <ac:picMkLst>
            <pc:docMk/>
            <pc:sldMk cId="3908560055" sldId="2147479758"/>
            <ac:picMk id="10" creationId="{4C7EADD6-AFD0-0B81-B535-6216D330C87A}"/>
          </ac:picMkLst>
        </pc:picChg>
        <pc:picChg chg="add mod">
          <ac:chgData name="Annie CANTONE" userId="2d25ff13-b808-43f3-b322-afec7f8c45c1" providerId="ADAL" clId="{57D29C47-B17B-4666-9328-8D7BED024A0A}" dt="2024-01-22T15:12:50.417" v="601" actId="1038"/>
          <ac:picMkLst>
            <pc:docMk/>
            <pc:sldMk cId="3908560055" sldId="2147479758"/>
            <ac:picMk id="12" creationId="{EEB32467-A8F5-5711-5AA0-B366CF2BCE01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329137363" sldId="2147479759"/>
        </pc:sldMkLst>
        <pc:spChg chg="mod">
          <ac:chgData name="Annie CANTONE" userId="2d25ff13-b808-43f3-b322-afec7f8c45c1" providerId="ADAL" clId="{57D29C47-B17B-4666-9328-8D7BED024A0A}" dt="2024-01-22T15:13:12.201" v="633" actId="20577"/>
          <ac:spMkLst>
            <pc:docMk/>
            <pc:sldMk cId="3329137363" sldId="2147479759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2T15:13:07.515" v="622" actId="962"/>
          <ac:picMkLst>
            <pc:docMk/>
            <pc:sldMk cId="3329137363" sldId="2147479759"/>
            <ac:picMk id="3" creationId="{3588446B-EEE6-A906-4C84-412FE736BA15}"/>
          </ac:picMkLst>
        </pc:picChg>
        <pc:picChg chg="del">
          <ac:chgData name="Annie CANTONE" userId="2d25ff13-b808-43f3-b322-afec7f8c45c1" providerId="ADAL" clId="{57D29C47-B17B-4666-9328-8D7BED024A0A}" dt="2024-01-22T15:13:02.542" v="618" actId="478"/>
          <ac:picMkLst>
            <pc:docMk/>
            <pc:sldMk cId="3329137363" sldId="2147479759"/>
            <ac:picMk id="10" creationId="{4C7EADD6-AFD0-0B81-B535-6216D330C87A}"/>
          </ac:picMkLst>
        </pc:picChg>
        <pc:picChg chg="del">
          <ac:chgData name="Annie CANTONE" userId="2d25ff13-b808-43f3-b322-afec7f8c45c1" providerId="ADAL" clId="{57D29C47-B17B-4666-9328-8D7BED024A0A}" dt="2024-01-22T15:13:03.486" v="619" actId="478"/>
          <ac:picMkLst>
            <pc:docMk/>
            <pc:sldMk cId="3329137363" sldId="2147479759"/>
            <ac:picMk id="12" creationId="{EEB32467-A8F5-5711-5AA0-B366CF2BCE01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372073239" sldId="2147479760"/>
        </pc:sldMkLst>
        <pc:spChg chg="mod">
          <ac:chgData name="Annie CANTONE" userId="2d25ff13-b808-43f3-b322-afec7f8c45c1" providerId="ADAL" clId="{57D29C47-B17B-4666-9328-8D7BED024A0A}" dt="2024-01-22T15:13:18.250" v="636" actId="20577"/>
          <ac:spMkLst>
            <pc:docMk/>
            <pc:sldMk cId="3372073239" sldId="2147479760"/>
            <ac:spMk id="4" creationId="{3454C28C-D1CD-3341-6B36-21F821835374}"/>
          </ac:spMkLst>
        </pc:spChg>
        <pc:picChg chg="del">
          <ac:chgData name="Annie CANTONE" userId="2d25ff13-b808-43f3-b322-afec7f8c45c1" providerId="ADAL" clId="{57D29C47-B17B-4666-9328-8D7BED024A0A}" dt="2024-01-22T15:13:19.995" v="637" actId="478"/>
          <ac:picMkLst>
            <pc:docMk/>
            <pc:sldMk cId="3372073239" sldId="2147479760"/>
            <ac:picMk id="3" creationId="{3588446B-EEE6-A906-4C84-412FE736BA15}"/>
          </ac:picMkLst>
        </pc:picChg>
        <pc:picChg chg="add mod">
          <ac:chgData name="Annie CANTONE" userId="2d25ff13-b808-43f3-b322-afec7f8c45c1" providerId="ADAL" clId="{57D29C47-B17B-4666-9328-8D7BED024A0A}" dt="2024-01-22T15:13:24.271" v="640" actId="962"/>
          <ac:picMkLst>
            <pc:docMk/>
            <pc:sldMk cId="3372073239" sldId="2147479760"/>
            <ac:picMk id="5" creationId="{789EF247-706F-A275-639D-7778F6531313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1639917993" sldId="2147479761"/>
        </pc:sldMkLst>
        <pc:spChg chg="del">
          <ac:chgData name="Annie CANTONE" userId="2d25ff13-b808-43f3-b322-afec7f8c45c1" providerId="ADAL" clId="{57D29C47-B17B-4666-9328-8D7BED024A0A}" dt="2024-01-22T15:13:49.683" v="651" actId="478"/>
          <ac:spMkLst>
            <pc:docMk/>
            <pc:sldMk cId="1639917993" sldId="2147479761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3T11:50:06.704" v="881" actId="1037"/>
          <ac:picMkLst>
            <pc:docMk/>
            <pc:sldMk cId="1639917993" sldId="2147479761"/>
            <ac:picMk id="2" creationId="{D8E0489A-922D-405E-0989-03C8B14C82E6}"/>
          </ac:picMkLst>
        </pc:picChg>
        <pc:picChg chg="add mod">
          <ac:chgData name="Annie CANTONE" userId="2d25ff13-b808-43f3-b322-afec7f8c45c1" providerId="ADAL" clId="{57D29C47-B17B-4666-9328-8D7BED024A0A}" dt="2024-01-23T11:50:06.704" v="881" actId="1037"/>
          <ac:picMkLst>
            <pc:docMk/>
            <pc:sldMk cId="1639917993" sldId="2147479761"/>
            <ac:picMk id="3" creationId="{A3C9B043-0433-7E4B-325E-D7328382AF93}"/>
          </ac:picMkLst>
        </pc:picChg>
        <pc:picChg chg="mod">
          <ac:chgData name="Annie CANTONE" userId="2d25ff13-b808-43f3-b322-afec7f8c45c1" providerId="ADAL" clId="{57D29C47-B17B-4666-9328-8D7BED024A0A}" dt="2024-01-23T11:50:06.704" v="881" actId="1037"/>
          <ac:picMkLst>
            <pc:docMk/>
            <pc:sldMk cId="1639917993" sldId="2147479761"/>
            <ac:picMk id="5" creationId="{789EF247-706F-A275-639D-7778F6531313}"/>
          </ac:picMkLst>
        </pc:picChg>
      </pc:sldChg>
      <pc:sldChg chg="modSp add del mod">
        <pc:chgData name="Annie CANTONE" userId="2d25ff13-b808-43f3-b322-afec7f8c45c1" providerId="ADAL" clId="{57D29C47-B17B-4666-9328-8D7BED024A0A}" dt="2024-02-13T10:23:26.799" v="1282" actId="47"/>
        <pc:sldMkLst>
          <pc:docMk/>
          <pc:sldMk cId="3300580321" sldId="2147479762"/>
        </pc:sldMkLst>
        <pc:spChg chg="mod">
          <ac:chgData name="Annie CANTONE" userId="2d25ff13-b808-43f3-b322-afec7f8c45c1" providerId="ADAL" clId="{57D29C47-B17B-4666-9328-8D7BED024A0A}" dt="2024-02-06T11:31:17.825" v="1083" actId="20577"/>
          <ac:spMkLst>
            <pc:docMk/>
            <pc:sldMk cId="3300580321" sldId="2147479762"/>
            <ac:spMk id="4" creationId="{7AD277A1-D0FA-D61A-26E4-B606543B8091}"/>
          </ac:spMkLst>
        </pc:spChg>
      </pc:sldChg>
      <pc:sldChg chg="add del">
        <pc:chgData name="Annie CANTONE" userId="2d25ff13-b808-43f3-b322-afec7f8c45c1" providerId="ADAL" clId="{57D29C47-B17B-4666-9328-8D7BED024A0A}" dt="2024-01-23T13:14:38.409" v="895" actId="2696"/>
        <pc:sldMkLst>
          <pc:docMk/>
          <pc:sldMk cId="3552664133" sldId="2147479762"/>
        </pc:sldMkLst>
      </pc:sldChg>
      <pc:sldChg chg="modSp add del mod">
        <pc:chgData name="Annie CANTONE" userId="2d25ff13-b808-43f3-b322-afec7f8c45c1" providerId="ADAL" clId="{57D29C47-B17B-4666-9328-8D7BED024A0A}" dt="2024-01-23T11:50:23.045" v="882" actId="2696"/>
        <pc:sldMkLst>
          <pc:docMk/>
          <pc:sldMk cId="3669878517" sldId="2147479762"/>
        </pc:sldMkLst>
        <pc:spChg chg="mod">
          <ac:chgData name="Annie CANTONE" userId="2d25ff13-b808-43f3-b322-afec7f8c45c1" providerId="ADAL" clId="{57D29C47-B17B-4666-9328-8D7BED024A0A}" dt="2024-01-22T15:14:23.664" v="666" actId="5793"/>
          <ac:spMkLst>
            <pc:docMk/>
            <pc:sldMk cId="3669878517" sldId="2147479762"/>
            <ac:spMk id="4" creationId="{7AD277A1-D0FA-D61A-26E4-B606543B8091}"/>
          </ac:spMkLst>
        </pc:spChg>
      </pc:sldChg>
      <pc:sldChg chg="modSp add del mod">
        <pc:chgData name="Annie CANTONE" userId="2d25ff13-b808-43f3-b322-afec7f8c45c1" providerId="ADAL" clId="{57D29C47-B17B-4666-9328-8D7BED024A0A}" dt="2024-01-23T08:57:50.881" v="682" actId="47"/>
        <pc:sldMkLst>
          <pc:docMk/>
          <pc:sldMk cId="698308984" sldId="2147479763"/>
        </pc:sldMkLst>
        <pc:spChg chg="mod">
          <ac:chgData name="Annie CANTONE" userId="2d25ff13-b808-43f3-b322-afec7f8c45c1" providerId="ADAL" clId="{57D29C47-B17B-4666-9328-8D7BED024A0A}" dt="2024-01-22T15:15:04.739" v="675" actId="20577"/>
          <ac:spMkLst>
            <pc:docMk/>
            <pc:sldMk cId="698308984" sldId="2147479763"/>
            <ac:spMk id="4" creationId="{7AD277A1-D0FA-D61A-26E4-B606543B8091}"/>
          </ac:spMkLst>
        </pc:spChg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348323206" sldId="2147479763"/>
        </pc:sldMkLst>
        <pc:spChg chg="mod">
          <ac:chgData name="Annie CANTONE" userId="2d25ff13-b808-43f3-b322-afec7f8c45c1" providerId="ADAL" clId="{57D29C47-B17B-4666-9328-8D7BED024A0A}" dt="2024-01-23T11:42:50.756" v="777" actId="5793"/>
          <ac:spMkLst>
            <pc:docMk/>
            <pc:sldMk cId="3348323206" sldId="2147479763"/>
            <ac:spMk id="5" creationId="{AB743205-D390-C209-E643-A30D8C21B117}"/>
          </ac:spMkLst>
        </pc:spChg>
        <pc:picChg chg="del">
          <ac:chgData name="Annie CANTONE" userId="2d25ff13-b808-43f3-b322-afec7f8c45c1" providerId="ADAL" clId="{57D29C47-B17B-4666-9328-8D7BED024A0A}" dt="2024-01-23T11:38:23.124" v="720" actId="478"/>
          <ac:picMkLst>
            <pc:docMk/>
            <pc:sldMk cId="3348323206" sldId="2147479763"/>
            <ac:picMk id="3" creationId="{7507A8E4-E0C2-DC86-508D-861415293102}"/>
          </ac:picMkLst>
        </pc:picChg>
        <pc:picChg chg="add mod">
          <ac:chgData name="Annie CANTONE" userId="2d25ff13-b808-43f3-b322-afec7f8c45c1" providerId="ADAL" clId="{57D29C47-B17B-4666-9328-8D7BED024A0A}" dt="2024-01-23T11:42:45.419" v="771" actId="1038"/>
          <ac:picMkLst>
            <pc:docMk/>
            <pc:sldMk cId="3348323206" sldId="2147479763"/>
            <ac:picMk id="4" creationId="{CC6E3533-B16B-4A7C-4934-143609068133}"/>
          </ac:picMkLst>
        </pc:picChg>
        <pc:picChg chg="add mod">
          <ac:chgData name="Annie CANTONE" userId="2d25ff13-b808-43f3-b322-afec7f8c45c1" providerId="ADAL" clId="{57D29C47-B17B-4666-9328-8D7BED024A0A}" dt="2024-01-23T11:42:45.419" v="771" actId="1038"/>
          <ac:picMkLst>
            <pc:docMk/>
            <pc:sldMk cId="3348323206" sldId="2147479763"/>
            <ac:picMk id="7" creationId="{C4E87077-AA06-6C12-B803-32A470C47DCE}"/>
          </ac:picMkLst>
        </pc:picChg>
        <pc:picChg chg="add mod">
          <ac:chgData name="Annie CANTONE" userId="2d25ff13-b808-43f3-b322-afec7f8c45c1" providerId="ADAL" clId="{57D29C47-B17B-4666-9328-8D7BED024A0A}" dt="2024-01-23T11:42:45.419" v="771" actId="1038"/>
          <ac:picMkLst>
            <pc:docMk/>
            <pc:sldMk cId="3348323206" sldId="2147479763"/>
            <ac:picMk id="9" creationId="{B5E7F3FC-B123-921B-B36F-F1629DB346D1}"/>
          </ac:picMkLst>
        </pc:picChg>
        <pc:picChg chg="add mod">
          <ac:chgData name="Annie CANTONE" userId="2d25ff13-b808-43f3-b322-afec7f8c45c1" providerId="ADAL" clId="{57D29C47-B17B-4666-9328-8D7BED024A0A}" dt="2024-01-23T11:42:45.419" v="771" actId="1038"/>
          <ac:picMkLst>
            <pc:docMk/>
            <pc:sldMk cId="3348323206" sldId="2147479763"/>
            <ac:picMk id="11" creationId="{3F561944-7002-EF10-B4D5-70CF542105E2}"/>
          </ac:picMkLst>
        </pc:picChg>
      </pc:sldChg>
      <pc:sldChg chg="addSp delSp modSp add del mod modClrScheme chgLayout">
        <pc:chgData name="Annie CANTONE" userId="2d25ff13-b808-43f3-b322-afec7f8c45c1" providerId="ADAL" clId="{57D29C47-B17B-4666-9328-8D7BED024A0A}" dt="2024-01-23T08:57:50.881" v="682" actId="47"/>
        <pc:sldMkLst>
          <pc:docMk/>
          <pc:sldMk cId="2649081227" sldId="2147479764"/>
        </pc:sldMkLst>
        <pc:spChg chg="add mod ord">
          <ac:chgData name="Annie CANTONE" userId="2d25ff13-b808-43f3-b322-afec7f8c45c1" providerId="ADAL" clId="{57D29C47-B17B-4666-9328-8D7BED024A0A}" dt="2024-01-22T15:15:16.588" v="678" actId="700"/>
          <ac:spMkLst>
            <pc:docMk/>
            <pc:sldMk cId="2649081227" sldId="2147479764"/>
            <ac:spMk id="2" creationId="{75D4BE9D-639A-AD5A-8543-111246F8092C}"/>
          </ac:spMkLst>
        </pc:spChg>
        <pc:spChg chg="del">
          <ac:chgData name="Annie CANTONE" userId="2d25ff13-b808-43f3-b322-afec7f8c45c1" providerId="ADAL" clId="{57D29C47-B17B-4666-9328-8D7BED024A0A}" dt="2024-01-22T15:15:22.965" v="679" actId="478"/>
          <ac:spMkLst>
            <pc:docMk/>
            <pc:sldMk cId="2649081227" sldId="2147479764"/>
            <ac:spMk id="4" creationId="{3454C28C-D1CD-3341-6B36-21F821835374}"/>
          </ac:spMkLst>
        </pc:spChg>
        <pc:spChg chg="add mod ord">
          <ac:chgData name="Annie CANTONE" userId="2d25ff13-b808-43f3-b322-afec7f8c45c1" providerId="ADAL" clId="{57D29C47-B17B-4666-9328-8D7BED024A0A}" dt="2024-01-22T15:15:16.588" v="678" actId="700"/>
          <ac:spMkLst>
            <pc:docMk/>
            <pc:sldMk cId="2649081227" sldId="2147479764"/>
            <ac:spMk id="5" creationId="{FDD7432A-5BDB-E5C3-CE71-FE7A1597B385}"/>
          </ac:spMkLst>
        </pc:spChg>
        <pc:spChg chg="add mod ord">
          <ac:chgData name="Annie CANTONE" userId="2d25ff13-b808-43f3-b322-afec7f8c45c1" providerId="ADAL" clId="{57D29C47-B17B-4666-9328-8D7BED024A0A}" dt="2024-01-22T15:15:16.588" v="678" actId="700"/>
          <ac:spMkLst>
            <pc:docMk/>
            <pc:sldMk cId="2649081227" sldId="2147479764"/>
            <ac:spMk id="6" creationId="{F72ED47E-87BA-D48E-ED87-FC093370D741}"/>
          </ac:spMkLst>
        </pc:spChg>
        <pc:picChg chg="del">
          <ac:chgData name="Annie CANTONE" userId="2d25ff13-b808-43f3-b322-afec7f8c45c1" providerId="ADAL" clId="{57D29C47-B17B-4666-9328-8D7BED024A0A}" dt="2024-01-22T15:15:10.387" v="677" actId="478"/>
          <ac:picMkLst>
            <pc:docMk/>
            <pc:sldMk cId="2649081227" sldId="2147479764"/>
            <ac:picMk id="3" creationId="{618ECEFB-B549-DE0C-2611-8B3648CB45AA}"/>
          </ac:picMkLst>
        </pc:picChg>
        <pc:picChg chg="del">
          <ac:chgData name="Annie CANTONE" userId="2d25ff13-b808-43f3-b322-afec7f8c45c1" providerId="ADAL" clId="{57D29C47-B17B-4666-9328-8D7BED024A0A}" dt="2024-01-22T15:15:10.387" v="677" actId="478"/>
          <ac:picMkLst>
            <pc:docMk/>
            <pc:sldMk cId="2649081227" sldId="2147479764"/>
            <ac:picMk id="7" creationId="{3B1F8C92-BCDE-1B63-E277-5605558CC16A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3539327985" sldId="2147479764"/>
        </pc:sldMkLst>
        <pc:spChg chg="mod">
          <ac:chgData name="Annie CANTONE" userId="2d25ff13-b808-43f3-b322-afec7f8c45c1" providerId="ADAL" clId="{57D29C47-B17B-4666-9328-8D7BED024A0A}" dt="2024-01-23T11:46:11.742" v="822" actId="20577"/>
          <ac:spMkLst>
            <pc:docMk/>
            <pc:sldMk cId="3539327985" sldId="2147479764"/>
            <ac:spMk id="5" creationId="{AB743205-D390-C209-E643-A30D8C21B117}"/>
          </ac:spMkLst>
        </pc:spChg>
        <pc:picChg chg="add mod">
          <ac:chgData name="Annie CANTONE" userId="2d25ff13-b808-43f3-b322-afec7f8c45c1" providerId="ADAL" clId="{57D29C47-B17B-4666-9328-8D7BED024A0A}" dt="2024-01-23T11:45:55.147" v="804" actId="1076"/>
          <ac:picMkLst>
            <pc:docMk/>
            <pc:sldMk cId="3539327985" sldId="2147479764"/>
            <ac:picMk id="3" creationId="{4D53621F-7C7F-72C8-3EC6-65D254E7E3C6}"/>
          </ac:picMkLst>
        </pc:picChg>
        <pc:picChg chg="del">
          <ac:chgData name="Annie CANTONE" userId="2d25ff13-b808-43f3-b322-afec7f8c45c1" providerId="ADAL" clId="{57D29C47-B17B-4666-9328-8D7BED024A0A}" dt="2024-01-23T11:43:03.047" v="788" actId="478"/>
          <ac:picMkLst>
            <pc:docMk/>
            <pc:sldMk cId="3539327985" sldId="2147479764"/>
            <ac:picMk id="4" creationId="{CC6E3533-B16B-4A7C-4934-143609068133}"/>
          </ac:picMkLst>
        </pc:picChg>
        <pc:picChg chg="add mod">
          <ac:chgData name="Annie CANTONE" userId="2d25ff13-b808-43f3-b322-afec7f8c45c1" providerId="ADAL" clId="{57D29C47-B17B-4666-9328-8D7BED024A0A}" dt="2024-01-23T11:52:46.474" v="892" actId="14100"/>
          <ac:picMkLst>
            <pc:docMk/>
            <pc:sldMk cId="3539327985" sldId="2147479764"/>
            <ac:picMk id="4" creationId="{F2B3EDB9-410E-0C4E-E9DE-2FFF6771CBA3}"/>
          </ac:picMkLst>
        </pc:picChg>
        <pc:picChg chg="del">
          <ac:chgData name="Annie CANTONE" userId="2d25ff13-b808-43f3-b322-afec7f8c45c1" providerId="ADAL" clId="{57D29C47-B17B-4666-9328-8D7BED024A0A}" dt="2024-01-23T11:43:03.047" v="788" actId="478"/>
          <ac:picMkLst>
            <pc:docMk/>
            <pc:sldMk cId="3539327985" sldId="2147479764"/>
            <ac:picMk id="7" creationId="{C4E87077-AA06-6C12-B803-32A470C47DCE}"/>
          </ac:picMkLst>
        </pc:picChg>
        <pc:picChg chg="add del mod">
          <ac:chgData name="Annie CANTONE" userId="2d25ff13-b808-43f3-b322-afec7f8c45c1" providerId="ADAL" clId="{57D29C47-B17B-4666-9328-8D7BED024A0A}" dt="2024-01-23T11:52:33.766" v="888" actId="478"/>
          <ac:picMkLst>
            <pc:docMk/>
            <pc:sldMk cId="3539327985" sldId="2147479764"/>
            <ac:picMk id="8" creationId="{3FC1B05B-F561-99B5-5A23-1560BB1034AE}"/>
          </ac:picMkLst>
        </pc:picChg>
        <pc:picChg chg="del">
          <ac:chgData name="Annie CANTONE" userId="2d25ff13-b808-43f3-b322-afec7f8c45c1" providerId="ADAL" clId="{57D29C47-B17B-4666-9328-8D7BED024A0A}" dt="2024-01-23T11:43:03.047" v="788" actId="478"/>
          <ac:picMkLst>
            <pc:docMk/>
            <pc:sldMk cId="3539327985" sldId="2147479764"/>
            <ac:picMk id="9" creationId="{B5E7F3FC-B123-921B-B36F-F1629DB346D1}"/>
          </ac:picMkLst>
        </pc:picChg>
        <pc:picChg chg="del">
          <ac:chgData name="Annie CANTONE" userId="2d25ff13-b808-43f3-b322-afec7f8c45c1" providerId="ADAL" clId="{57D29C47-B17B-4666-9328-8D7BED024A0A}" dt="2024-01-23T11:43:03.047" v="788" actId="478"/>
          <ac:picMkLst>
            <pc:docMk/>
            <pc:sldMk cId="3539327985" sldId="2147479764"/>
            <ac:picMk id="11" creationId="{3F561944-7002-EF10-B4D5-70CF542105E2}"/>
          </ac:picMkLst>
        </pc:picChg>
        <pc:picChg chg="add mod">
          <ac:chgData name="Annie CANTONE" userId="2d25ff13-b808-43f3-b322-afec7f8c45c1" providerId="ADAL" clId="{57D29C47-B17B-4666-9328-8D7BED024A0A}" dt="2024-01-23T11:47:19.818" v="838" actId="1076"/>
          <ac:picMkLst>
            <pc:docMk/>
            <pc:sldMk cId="3539327985" sldId="2147479764"/>
            <ac:picMk id="12" creationId="{B5C1AEB2-5D81-9AF7-61D0-CE5953608492}"/>
          </ac:picMkLst>
        </pc:picChg>
        <pc:picChg chg="add mod">
          <ac:chgData name="Annie CANTONE" userId="2d25ff13-b808-43f3-b322-afec7f8c45c1" providerId="ADAL" clId="{57D29C47-B17B-4666-9328-8D7BED024A0A}" dt="2024-01-23T11:47:17.605" v="837" actId="1076"/>
          <ac:picMkLst>
            <pc:docMk/>
            <pc:sldMk cId="3539327985" sldId="2147479764"/>
            <ac:picMk id="14" creationId="{21233EF7-EBF0-65D4-576C-926407E69882}"/>
          </ac:picMkLst>
        </pc:picChg>
      </pc:sldChg>
      <pc:sldChg chg="add del">
        <pc:chgData name="Annie CANTONE" userId="2d25ff13-b808-43f3-b322-afec7f8c45c1" providerId="ADAL" clId="{57D29C47-B17B-4666-9328-8D7BED024A0A}" dt="2024-01-23T08:57:50.881" v="682" actId="47"/>
        <pc:sldMkLst>
          <pc:docMk/>
          <pc:sldMk cId="801922764" sldId="2147479765"/>
        </pc:sldMkLst>
      </pc:sldChg>
      <pc:sldChg chg="addSp delSp modSp add del mod">
        <pc:chgData name="Annie CANTONE" userId="2d25ff13-b808-43f3-b322-afec7f8c45c1" providerId="ADAL" clId="{57D29C47-B17B-4666-9328-8D7BED024A0A}" dt="2024-02-06T11:31:50.789" v="1096" actId="47"/>
        <pc:sldMkLst>
          <pc:docMk/>
          <pc:sldMk cId="2074504926" sldId="2147479765"/>
        </pc:sldMkLst>
        <pc:spChg chg="mod">
          <ac:chgData name="Annie CANTONE" userId="2d25ff13-b808-43f3-b322-afec7f8c45c1" providerId="ADAL" clId="{57D29C47-B17B-4666-9328-8D7BED024A0A}" dt="2024-01-23T11:49:26.035" v="842" actId="20577"/>
          <ac:spMkLst>
            <pc:docMk/>
            <pc:sldMk cId="2074504926" sldId="2147479765"/>
            <ac:spMk id="4" creationId="{3454C28C-D1CD-3341-6B36-21F821835374}"/>
          </ac:spMkLst>
        </pc:spChg>
        <pc:picChg chg="add mod">
          <ac:chgData name="Annie CANTONE" userId="2d25ff13-b808-43f3-b322-afec7f8c45c1" providerId="ADAL" clId="{57D29C47-B17B-4666-9328-8D7BED024A0A}" dt="2024-01-23T11:49:38.636" v="845" actId="962"/>
          <ac:picMkLst>
            <pc:docMk/>
            <pc:sldMk cId="2074504926" sldId="2147479765"/>
            <ac:picMk id="3" creationId="{E72CA7BE-F37A-F1A0-A18E-26A2131671CF}"/>
          </ac:picMkLst>
        </pc:picChg>
        <pc:picChg chg="del">
          <ac:chgData name="Annie CANTONE" userId="2d25ff13-b808-43f3-b322-afec7f8c45c1" providerId="ADAL" clId="{57D29C47-B17B-4666-9328-8D7BED024A0A}" dt="2024-01-23T11:49:23.671" v="840" actId="478"/>
          <ac:picMkLst>
            <pc:docMk/>
            <pc:sldMk cId="2074504926" sldId="2147479765"/>
            <ac:picMk id="5" creationId="{789EF247-706F-A275-639D-7778F6531313}"/>
          </ac:picMkLst>
        </pc:picChg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2078361031" sldId="2147479766"/>
        </pc:sldMkLst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1939433256" sldId="2147479767"/>
        </pc:sldMkLst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201998260" sldId="2147479768"/>
        </pc:sldMkLst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2759348392" sldId="2147479769"/>
        </pc:sldMkLst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1858837245" sldId="2147479770"/>
        </pc:sldMkLst>
      </pc:sldChg>
      <pc:sldChg chg="add del">
        <pc:chgData name="Annie CANTONE" userId="2d25ff13-b808-43f3-b322-afec7f8c45c1" providerId="ADAL" clId="{57D29C47-B17B-4666-9328-8D7BED024A0A}" dt="2024-02-13T10:15:14.377" v="1109" actId="47"/>
        <pc:sldMkLst>
          <pc:docMk/>
          <pc:sldMk cId="2453276904" sldId="2147479771"/>
        </pc:sldMkLst>
      </pc:sldChg>
      <pc:sldChg chg="addSp delSp modSp add del mod">
        <pc:chgData name="Annie CANTONE" userId="2d25ff13-b808-43f3-b322-afec7f8c45c1" providerId="ADAL" clId="{57D29C47-B17B-4666-9328-8D7BED024A0A}" dt="2024-02-13T10:15:14.377" v="1109" actId="47"/>
        <pc:sldMkLst>
          <pc:docMk/>
          <pc:sldMk cId="1633627545" sldId="2147479772"/>
        </pc:sldMkLst>
        <pc:picChg chg="add mod">
          <ac:chgData name="Annie CANTONE" userId="2d25ff13-b808-43f3-b322-afec7f8c45c1" providerId="ADAL" clId="{57D29C47-B17B-4666-9328-8D7BED024A0A}" dt="2024-02-06T11:18:02.272" v="940" actId="1076"/>
          <ac:picMkLst>
            <pc:docMk/>
            <pc:sldMk cId="1633627545" sldId="2147479772"/>
            <ac:picMk id="2" creationId="{1C7053B0-F09D-93D7-3017-EDF3CBE21516}"/>
          </ac:picMkLst>
        </pc:picChg>
        <pc:picChg chg="del">
          <ac:chgData name="Annie CANTONE" userId="2d25ff13-b808-43f3-b322-afec7f8c45c1" providerId="ADAL" clId="{57D29C47-B17B-4666-9328-8D7BED024A0A}" dt="2024-02-06T11:17:19.993" v="924" actId="478"/>
          <ac:picMkLst>
            <pc:docMk/>
            <pc:sldMk cId="1633627545" sldId="2147479772"/>
            <ac:picMk id="3" creationId="{5F6BB838-294E-303B-9074-99E83F990194}"/>
          </ac:picMkLst>
        </pc:picChg>
        <pc:picChg chg="add mod">
          <ac:chgData name="Annie CANTONE" userId="2d25ff13-b808-43f3-b322-afec7f8c45c1" providerId="ADAL" clId="{57D29C47-B17B-4666-9328-8D7BED024A0A}" dt="2024-02-06T11:18:03.611" v="941" actId="1076"/>
          <ac:picMkLst>
            <pc:docMk/>
            <pc:sldMk cId="1633627545" sldId="2147479772"/>
            <ac:picMk id="4" creationId="{C8AD6181-B771-7707-A821-2B3C918260E9}"/>
          </ac:picMkLst>
        </pc:picChg>
        <pc:picChg chg="add mod">
          <ac:chgData name="Annie CANTONE" userId="2d25ff13-b808-43f3-b322-afec7f8c45c1" providerId="ADAL" clId="{57D29C47-B17B-4666-9328-8D7BED024A0A}" dt="2024-02-06T11:18:05.488" v="942" actId="1076"/>
          <ac:picMkLst>
            <pc:docMk/>
            <pc:sldMk cId="1633627545" sldId="2147479772"/>
            <ac:picMk id="5" creationId="{DAA745E8-1296-13AC-E41C-65C455F98449}"/>
          </ac:picMkLst>
        </pc:picChg>
      </pc:sldChg>
      <pc:sldChg chg="modSp add mod">
        <pc:chgData name="Annie CANTONE" userId="2d25ff13-b808-43f3-b322-afec7f8c45c1" providerId="ADAL" clId="{57D29C47-B17B-4666-9328-8D7BED024A0A}" dt="2024-02-06T11:18:24.291" v="956" actId="20577"/>
        <pc:sldMkLst>
          <pc:docMk/>
          <pc:sldMk cId="4190515658" sldId="2147479773"/>
        </pc:sldMkLst>
        <pc:spChg chg="mod">
          <ac:chgData name="Annie CANTONE" userId="2d25ff13-b808-43f3-b322-afec7f8c45c1" providerId="ADAL" clId="{57D29C47-B17B-4666-9328-8D7BED024A0A}" dt="2024-02-06T11:18:24.291" v="956" actId="20577"/>
          <ac:spMkLst>
            <pc:docMk/>
            <pc:sldMk cId="4190515658" sldId="2147479773"/>
            <ac:spMk id="4" creationId="{D689D4CC-19FB-917D-F041-E74E00CE1DF4}"/>
          </ac:spMkLst>
        </pc:spChg>
      </pc:sldChg>
      <pc:sldChg chg="modSp add del mod">
        <pc:chgData name="Annie CANTONE" userId="2d25ff13-b808-43f3-b322-afec7f8c45c1" providerId="ADAL" clId="{57D29C47-B17B-4666-9328-8D7BED024A0A}" dt="2024-02-13T10:23:26.799" v="1282" actId="47"/>
        <pc:sldMkLst>
          <pc:docMk/>
          <pc:sldMk cId="3091557978" sldId="2147479774"/>
        </pc:sldMkLst>
        <pc:spChg chg="mod">
          <ac:chgData name="Annie CANTONE" userId="2d25ff13-b808-43f3-b322-afec7f8c45c1" providerId="ADAL" clId="{57D29C47-B17B-4666-9328-8D7BED024A0A}" dt="2024-02-06T11:20:55.007" v="978" actId="20577"/>
          <ac:spMkLst>
            <pc:docMk/>
            <pc:sldMk cId="3091557978" sldId="2147479774"/>
            <ac:spMk id="4" creationId="{A286C800-143F-5429-7D5B-125F836460E9}"/>
          </ac:spMkLst>
        </pc:spChg>
      </pc:sldChg>
      <pc:sldChg chg="addSp delSp modSp add del mod">
        <pc:chgData name="Annie CANTONE" userId="2d25ff13-b808-43f3-b322-afec7f8c45c1" providerId="ADAL" clId="{57D29C47-B17B-4666-9328-8D7BED024A0A}" dt="2024-02-13T10:23:26.799" v="1282" actId="47"/>
        <pc:sldMkLst>
          <pc:docMk/>
          <pc:sldMk cId="200883174" sldId="2147479775"/>
        </pc:sldMkLst>
        <pc:spChg chg="mod">
          <ac:chgData name="Annie CANTONE" userId="2d25ff13-b808-43f3-b322-afec7f8c45c1" providerId="ADAL" clId="{57D29C47-B17B-4666-9328-8D7BED024A0A}" dt="2024-02-06T11:21:46.383" v="994" actId="20577"/>
          <ac:spMkLst>
            <pc:docMk/>
            <pc:sldMk cId="200883174" sldId="2147479775"/>
            <ac:spMk id="4" creationId="{0659E3FE-F460-5F7B-3799-C454AA0DBAD8}"/>
          </ac:spMkLst>
        </pc:spChg>
        <pc:picChg chg="add del mod">
          <ac:chgData name="Annie CANTONE" userId="2d25ff13-b808-43f3-b322-afec7f8c45c1" providerId="ADAL" clId="{57D29C47-B17B-4666-9328-8D7BED024A0A}" dt="2024-02-06T11:22:36.678" v="1025" actId="478"/>
          <ac:picMkLst>
            <pc:docMk/>
            <pc:sldMk cId="200883174" sldId="2147479775"/>
            <ac:picMk id="3" creationId="{3F3235D2-CC61-1F67-762E-18D9CC309ACB}"/>
          </ac:picMkLst>
        </pc:picChg>
        <pc:picChg chg="add del mod">
          <ac:chgData name="Annie CANTONE" userId="2d25ff13-b808-43f3-b322-afec7f8c45c1" providerId="ADAL" clId="{57D29C47-B17B-4666-9328-8D7BED024A0A}" dt="2024-02-06T11:22:35.607" v="1024" actId="478"/>
          <ac:picMkLst>
            <pc:docMk/>
            <pc:sldMk cId="200883174" sldId="2147479775"/>
            <ac:picMk id="6" creationId="{32F6BF0E-D718-5060-86E6-B2C9649BEB28}"/>
          </ac:picMkLst>
        </pc:picChg>
        <pc:picChg chg="add del mod">
          <ac:chgData name="Annie CANTONE" userId="2d25ff13-b808-43f3-b322-afec7f8c45c1" providerId="ADAL" clId="{57D29C47-B17B-4666-9328-8D7BED024A0A}" dt="2024-02-06T11:32:24.372" v="1098" actId="478"/>
          <ac:picMkLst>
            <pc:docMk/>
            <pc:sldMk cId="200883174" sldId="2147479775"/>
            <ac:picMk id="8" creationId="{EC1758D4-2CC9-2086-3361-C39C0729299B}"/>
          </ac:picMkLst>
        </pc:picChg>
        <pc:picChg chg="del mod">
          <ac:chgData name="Annie CANTONE" userId="2d25ff13-b808-43f3-b322-afec7f8c45c1" providerId="ADAL" clId="{57D29C47-B17B-4666-9328-8D7BED024A0A}" dt="2024-02-06T11:22:28.419" v="1021" actId="478"/>
          <ac:picMkLst>
            <pc:docMk/>
            <pc:sldMk cId="200883174" sldId="2147479775"/>
            <ac:picMk id="10" creationId="{FE11E382-6F1F-F8E4-87F1-F90321C140D6}"/>
          </ac:picMkLst>
        </pc:picChg>
        <pc:picChg chg="add del mod">
          <ac:chgData name="Annie CANTONE" userId="2d25ff13-b808-43f3-b322-afec7f8c45c1" providerId="ADAL" clId="{57D29C47-B17B-4666-9328-8D7BED024A0A}" dt="2024-02-06T11:23:48.478" v="1050" actId="478"/>
          <ac:picMkLst>
            <pc:docMk/>
            <pc:sldMk cId="200883174" sldId="2147479775"/>
            <ac:picMk id="12" creationId="{E11A0361-3139-2FE0-8CA1-7ECB75264093}"/>
          </ac:picMkLst>
        </pc:picChg>
        <pc:picChg chg="add mod">
          <ac:chgData name="Annie CANTONE" userId="2d25ff13-b808-43f3-b322-afec7f8c45c1" providerId="ADAL" clId="{57D29C47-B17B-4666-9328-8D7BED024A0A}" dt="2024-02-06T11:26:15.141" v="1055" actId="1076"/>
          <ac:picMkLst>
            <pc:docMk/>
            <pc:sldMk cId="200883174" sldId="2147479775"/>
            <ac:picMk id="14" creationId="{A2D694D9-5001-7CA3-8B84-33CFB38AB64A}"/>
          </ac:picMkLst>
        </pc:picChg>
        <pc:picChg chg="add del mod">
          <ac:chgData name="Annie CANTONE" userId="2d25ff13-b808-43f3-b322-afec7f8c45c1" providerId="ADAL" clId="{57D29C47-B17B-4666-9328-8D7BED024A0A}" dt="2024-02-06T11:22:06.551" v="1015" actId="478"/>
          <ac:picMkLst>
            <pc:docMk/>
            <pc:sldMk cId="200883174" sldId="2147479775"/>
            <ac:picMk id="16" creationId="{F6986909-0430-7E5B-B9B8-49EF89D044A7}"/>
          </ac:picMkLst>
        </pc:picChg>
        <pc:picChg chg="mod">
          <ac:chgData name="Annie CANTONE" userId="2d25ff13-b808-43f3-b322-afec7f8c45c1" providerId="ADAL" clId="{57D29C47-B17B-4666-9328-8D7BED024A0A}" dt="2024-02-06T11:26:15.141" v="1055" actId="1076"/>
          <ac:picMkLst>
            <pc:docMk/>
            <pc:sldMk cId="200883174" sldId="2147479775"/>
            <ac:picMk id="18" creationId="{6D9D56DD-7E60-FDBB-BB5F-32A8E382C082}"/>
          </ac:picMkLst>
        </pc:picChg>
        <pc:picChg chg="add mod">
          <ac:chgData name="Annie CANTONE" userId="2d25ff13-b808-43f3-b322-afec7f8c45c1" providerId="ADAL" clId="{57D29C47-B17B-4666-9328-8D7BED024A0A}" dt="2024-02-06T11:32:37.787" v="1104" actId="1076"/>
          <ac:picMkLst>
            <pc:docMk/>
            <pc:sldMk cId="200883174" sldId="2147479775"/>
            <ac:picMk id="20" creationId="{5B9D5820-6B33-9447-2392-08EAEB71F8ED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13T13:11:47.820" v="1295" actId="47"/>
        <pc:sldMkLst>
          <pc:docMk/>
          <pc:sldMk cId="3928462865" sldId="2147479776"/>
        </pc:sldMkLst>
        <pc:picChg chg="add mod">
          <ac:chgData name="Annie CANTONE" userId="2d25ff13-b808-43f3-b322-afec7f8c45c1" providerId="ADAL" clId="{57D29C47-B17B-4666-9328-8D7BED024A0A}" dt="2024-02-06T11:27:24.345" v="1065" actId="962"/>
          <ac:picMkLst>
            <pc:docMk/>
            <pc:sldMk cId="3928462865" sldId="2147479776"/>
            <ac:picMk id="3" creationId="{C6EADEB7-A41C-C789-A904-2146E79762C2}"/>
          </ac:picMkLst>
        </pc:picChg>
        <pc:picChg chg="del">
          <ac:chgData name="Annie CANTONE" userId="2d25ff13-b808-43f3-b322-afec7f8c45c1" providerId="ADAL" clId="{57D29C47-B17B-4666-9328-8D7BED024A0A}" dt="2024-02-06T11:27:16.220" v="1062" actId="478"/>
          <ac:picMkLst>
            <pc:docMk/>
            <pc:sldMk cId="3928462865" sldId="2147479776"/>
            <ac:picMk id="14" creationId="{D2323BB3-FB2E-0BB1-0CFD-4D8DC9AF341E}"/>
          </ac:picMkLst>
        </pc:picChg>
      </pc:sldChg>
      <pc:sldChg chg="addSp delSp modSp add mod modShow">
        <pc:chgData name="Annie CANTONE" userId="2d25ff13-b808-43f3-b322-afec7f8c45c1" providerId="ADAL" clId="{57D29C47-B17B-4666-9328-8D7BED024A0A}" dt="2024-02-13T14:46:02.841" v="1308" actId="729"/>
        <pc:sldMkLst>
          <pc:docMk/>
          <pc:sldMk cId="4195636342" sldId="2147479777"/>
        </pc:sldMkLst>
        <pc:picChg chg="del">
          <ac:chgData name="Annie CANTONE" userId="2d25ff13-b808-43f3-b322-afec7f8c45c1" providerId="ADAL" clId="{57D29C47-B17B-4666-9328-8D7BED024A0A}" dt="2024-02-06T11:27:30.256" v="1067" actId="478"/>
          <ac:picMkLst>
            <pc:docMk/>
            <pc:sldMk cId="4195636342" sldId="2147479777"/>
            <ac:picMk id="3" creationId="{2986A95D-E7C1-C853-952E-F8C4210353E7}"/>
          </ac:picMkLst>
        </pc:picChg>
        <pc:picChg chg="add mod">
          <ac:chgData name="Annie CANTONE" userId="2d25ff13-b808-43f3-b322-afec7f8c45c1" providerId="ADAL" clId="{57D29C47-B17B-4666-9328-8D7BED024A0A}" dt="2024-02-06T11:27:36.674" v="1069" actId="27614"/>
          <ac:picMkLst>
            <pc:docMk/>
            <pc:sldMk cId="4195636342" sldId="2147479777"/>
            <ac:picMk id="4" creationId="{55243230-0127-D86A-5D0F-55672F0334B1}"/>
          </ac:picMkLst>
        </pc:picChg>
      </pc:sldChg>
      <pc:sldChg chg="addSp delSp modSp add mod modShow">
        <pc:chgData name="Annie CANTONE" userId="2d25ff13-b808-43f3-b322-afec7f8c45c1" providerId="ADAL" clId="{57D29C47-B17B-4666-9328-8D7BED024A0A}" dt="2024-02-13T14:46:04.779" v="1309" actId="729"/>
        <pc:sldMkLst>
          <pc:docMk/>
          <pc:sldMk cId="687750272" sldId="2147479778"/>
        </pc:sldMkLst>
        <pc:picChg chg="add mod">
          <ac:chgData name="Annie CANTONE" userId="2d25ff13-b808-43f3-b322-afec7f8c45c1" providerId="ADAL" clId="{57D29C47-B17B-4666-9328-8D7BED024A0A}" dt="2024-02-06T11:27:43.230" v="1073" actId="27614"/>
          <ac:picMkLst>
            <pc:docMk/>
            <pc:sldMk cId="687750272" sldId="2147479778"/>
            <ac:picMk id="3" creationId="{BC636BBE-CE41-87AC-BF2B-0941E0C726D2}"/>
          </ac:picMkLst>
        </pc:picChg>
        <pc:picChg chg="del">
          <ac:chgData name="Annie CANTONE" userId="2d25ff13-b808-43f3-b322-afec7f8c45c1" providerId="ADAL" clId="{57D29C47-B17B-4666-9328-8D7BED024A0A}" dt="2024-02-06T11:27:39.456" v="1071" actId="478"/>
          <ac:picMkLst>
            <pc:docMk/>
            <pc:sldMk cId="687750272" sldId="2147479778"/>
            <ac:picMk id="4" creationId="{D6285F07-F44C-23A4-0741-D98599928A3A}"/>
          </ac:picMkLst>
        </pc:picChg>
      </pc:sldChg>
      <pc:sldChg chg="addSp delSp modSp add del mod">
        <pc:chgData name="Annie CANTONE" userId="2d25ff13-b808-43f3-b322-afec7f8c45c1" providerId="ADAL" clId="{57D29C47-B17B-4666-9328-8D7BED024A0A}" dt="2024-02-13T10:23:21.319" v="1281" actId="47"/>
        <pc:sldMkLst>
          <pc:docMk/>
          <pc:sldMk cId="3947705397" sldId="2147479779"/>
        </pc:sldMkLst>
        <pc:picChg chg="del">
          <ac:chgData name="Annie CANTONE" userId="2d25ff13-b808-43f3-b322-afec7f8c45c1" providerId="ADAL" clId="{57D29C47-B17B-4666-9328-8D7BED024A0A}" dt="2024-02-06T11:27:54.049" v="1075" actId="478"/>
          <ac:picMkLst>
            <pc:docMk/>
            <pc:sldMk cId="3947705397" sldId="2147479779"/>
            <ac:picMk id="3" creationId="{D6C35271-BD1D-B715-C73C-7F2C0AC0E259}"/>
          </ac:picMkLst>
        </pc:picChg>
        <pc:picChg chg="add mod">
          <ac:chgData name="Annie CANTONE" userId="2d25ff13-b808-43f3-b322-afec7f8c45c1" providerId="ADAL" clId="{57D29C47-B17B-4666-9328-8D7BED024A0A}" dt="2024-02-06T11:27:58.136" v="1077" actId="27614"/>
          <ac:picMkLst>
            <pc:docMk/>
            <pc:sldMk cId="3947705397" sldId="2147479779"/>
            <ac:picMk id="4" creationId="{641B4032-9E60-ABF6-1C7A-DC9E2F839855}"/>
          </ac:picMkLst>
        </pc:picChg>
      </pc:sldChg>
      <pc:sldChg chg="addSp delSp modSp add mod">
        <pc:chgData name="Annie CANTONE" userId="2d25ff13-b808-43f3-b322-afec7f8c45c1" providerId="ADAL" clId="{57D29C47-B17B-4666-9328-8D7BED024A0A}" dt="2024-02-13T10:18:02.026" v="1162" actId="1076"/>
        <pc:sldMkLst>
          <pc:docMk/>
          <pc:sldMk cId="3747373695" sldId="2147479780"/>
        </pc:sldMkLst>
        <pc:spChg chg="mod">
          <ac:chgData name="Annie CANTONE" userId="2d25ff13-b808-43f3-b322-afec7f8c45c1" providerId="ADAL" clId="{57D29C47-B17B-4666-9328-8D7BED024A0A}" dt="2024-02-13T10:17:37.151" v="1151" actId="113"/>
          <ac:spMkLst>
            <pc:docMk/>
            <pc:sldMk cId="3747373695" sldId="2147479780"/>
            <ac:spMk id="2" creationId="{32F345DF-CA34-B919-526C-1BA1C2897A6D}"/>
          </ac:spMkLst>
        </pc:spChg>
        <pc:picChg chg="del">
          <ac:chgData name="Annie CANTONE" userId="2d25ff13-b808-43f3-b322-afec7f8c45c1" providerId="ADAL" clId="{57D29C47-B17B-4666-9328-8D7BED024A0A}" dt="2024-02-13T10:16:50.755" v="1149" actId="478"/>
          <ac:picMkLst>
            <pc:docMk/>
            <pc:sldMk cId="3747373695" sldId="2147479780"/>
            <ac:picMk id="4" creationId="{D0F4BD46-DF93-7938-3256-F6E3FCD3468E}"/>
          </ac:picMkLst>
        </pc:picChg>
        <pc:picChg chg="add mod">
          <ac:chgData name="Annie CANTONE" userId="2d25ff13-b808-43f3-b322-afec7f8c45c1" providerId="ADAL" clId="{57D29C47-B17B-4666-9328-8D7BED024A0A}" dt="2024-02-13T10:18:02.026" v="1162" actId="1076"/>
          <ac:picMkLst>
            <pc:docMk/>
            <pc:sldMk cId="3747373695" sldId="2147479780"/>
            <ac:picMk id="5" creationId="{B195D0B1-1195-E9D0-1BA6-7DA80E494B02}"/>
          </ac:picMkLst>
        </pc:picChg>
        <pc:picChg chg="del">
          <ac:chgData name="Annie CANTONE" userId="2d25ff13-b808-43f3-b322-afec7f8c45c1" providerId="ADAL" clId="{57D29C47-B17B-4666-9328-8D7BED024A0A}" dt="2024-02-13T10:16:50.755" v="1149" actId="478"/>
          <ac:picMkLst>
            <pc:docMk/>
            <pc:sldMk cId="3747373695" sldId="2147479780"/>
            <ac:picMk id="6" creationId="{7D139C98-FE9B-D03D-B69D-BD9B698E40E0}"/>
          </ac:picMkLst>
        </pc:picChg>
        <pc:picChg chg="add mod">
          <ac:chgData name="Annie CANTONE" userId="2d25ff13-b808-43f3-b322-afec7f8c45c1" providerId="ADAL" clId="{57D29C47-B17B-4666-9328-8D7BED024A0A}" dt="2024-02-13T10:17:59.693" v="1161" actId="1076"/>
          <ac:picMkLst>
            <pc:docMk/>
            <pc:sldMk cId="3747373695" sldId="2147479780"/>
            <ac:picMk id="8" creationId="{E41B2B83-9826-0CDE-6817-E2648098019E}"/>
          </ac:picMkLst>
        </pc:picChg>
      </pc:sldChg>
      <pc:sldChg chg="addSp delSp modSp add mod">
        <pc:chgData name="Annie CANTONE" userId="2d25ff13-b808-43f3-b322-afec7f8c45c1" providerId="ADAL" clId="{57D29C47-B17B-4666-9328-8D7BED024A0A}" dt="2024-02-13T14:02:37.269" v="1302" actId="1076"/>
        <pc:sldMkLst>
          <pc:docMk/>
          <pc:sldMk cId="3314600687" sldId="2147479781"/>
        </pc:sldMkLst>
        <pc:spChg chg="mod">
          <ac:chgData name="Annie CANTONE" userId="2d25ff13-b808-43f3-b322-afec7f8c45c1" providerId="ADAL" clId="{57D29C47-B17B-4666-9328-8D7BED024A0A}" dt="2024-02-13T10:19:08.667" v="1203" actId="5793"/>
          <ac:spMkLst>
            <pc:docMk/>
            <pc:sldMk cId="3314600687" sldId="2147479781"/>
            <ac:spMk id="2" creationId="{B2E2273B-F3CB-6970-03CE-50F09BBCA79A}"/>
          </ac:spMkLst>
        </pc:spChg>
        <pc:picChg chg="add mod">
          <ac:chgData name="Annie CANTONE" userId="2d25ff13-b808-43f3-b322-afec7f8c45c1" providerId="ADAL" clId="{57D29C47-B17B-4666-9328-8D7BED024A0A}" dt="2024-02-13T10:19:22.959" v="1209" actId="1076"/>
          <ac:picMkLst>
            <pc:docMk/>
            <pc:sldMk cId="3314600687" sldId="2147479781"/>
            <ac:picMk id="4" creationId="{7CED4AC0-9D41-FC1C-F7F0-B6EC1B77B5C4}"/>
          </ac:picMkLst>
        </pc:picChg>
        <pc:picChg chg="add del mod">
          <ac:chgData name="Annie CANTONE" userId="2d25ff13-b808-43f3-b322-afec7f8c45c1" providerId="ADAL" clId="{57D29C47-B17B-4666-9328-8D7BED024A0A}" dt="2024-02-13T14:01:33.833" v="1296" actId="478"/>
          <ac:picMkLst>
            <pc:docMk/>
            <pc:sldMk cId="3314600687" sldId="2147479781"/>
            <ac:picMk id="5" creationId="{615C0E50-F958-1054-DA41-11319B338D35}"/>
          </ac:picMkLst>
        </pc:picChg>
        <pc:picChg chg="del">
          <ac:chgData name="Annie CANTONE" userId="2d25ff13-b808-43f3-b322-afec7f8c45c1" providerId="ADAL" clId="{57D29C47-B17B-4666-9328-8D7BED024A0A}" dt="2024-02-13T10:18:21.404" v="1179" actId="478"/>
          <ac:picMkLst>
            <pc:docMk/>
            <pc:sldMk cId="3314600687" sldId="2147479781"/>
            <ac:picMk id="5" creationId="{D7B1C97C-00CB-95AB-1BB3-3886812F75A7}"/>
          </ac:picMkLst>
        </pc:picChg>
        <pc:picChg chg="add mod">
          <ac:chgData name="Annie CANTONE" userId="2d25ff13-b808-43f3-b322-afec7f8c45c1" providerId="ADAL" clId="{57D29C47-B17B-4666-9328-8D7BED024A0A}" dt="2024-02-13T14:02:37.269" v="1302" actId="1076"/>
          <ac:picMkLst>
            <pc:docMk/>
            <pc:sldMk cId="3314600687" sldId="2147479781"/>
            <ac:picMk id="6" creationId="{E09B2DA3-1761-C1DA-2516-D2DFAE3ECCF6}"/>
          </ac:picMkLst>
        </pc:picChg>
        <pc:picChg chg="add del mod">
          <ac:chgData name="Annie CANTONE" userId="2d25ff13-b808-43f3-b322-afec7f8c45c1" providerId="ADAL" clId="{57D29C47-B17B-4666-9328-8D7BED024A0A}" dt="2024-02-13T13:11:02.474" v="1283" actId="478"/>
          <ac:picMkLst>
            <pc:docMk/>
            <pc:sldMk cId="3314600687" sldId="2147479781"/>
            <ac:picMk id="7" creationId="{07C4C806-7BEB-882F-E8BD-773040A9BC09}"/>
          </ac:picMkLst>
        </pc:picChg>
        <pc:picChg chg="add del mod">
          <ac:chgData name="Annie CANTONE" userId="2d25ff13-b808-43f3-b322-afec7f8c45c1" providerId="ADAL" clId="{57D29C47-B17B-4666-9328-8D7BED024A0A}" dt="2024-02-13T13:11:39.071" v="1294" actId="478"/>
          <ac:picMkLst>
            <pc:docMk/>
            <pc:sldMk cId="3314600687" sldId="2147479781"/>
            <ac:picMk id="8" creationId="{7300B9BB-3CA3-58A5-7B9F-B5D36B4625C0}"/>
          </ac:picMkLst>
        </pc:picChg>
        <pc:picChg chg="del">
          <ac:chgData name="Annie CANTONE" userId="2d25ff13-b808-43f3-b322-afec7f8c45c1" providerId="ADAL" clId="{57D29C47-B17B-4666-9328-8D7BED024A0A}" dt="2024-02-13T10:18:22.276" v="1180" actId="478"/>
          <ac:picMkLst>
            <pc:docMk/>
            <pc:sldMk cId="3314600687" sldId="2147479781"/>
            <ac:picMk id="8" creationId="{7F3960F9-6C4F-FBF4-F2DC-95EA53E894DC}"/>
          </ac:picMkLst>
        </pc:picChg>
      </pc:sldChg>
      <pc:sldChg chg="addSp delSp modSp add mod">
        <pc:chgData name="Annie CANTONE" userId="2d25ff13-b808-43f3-b322-afec7f8c45c1" providerId="ADAL" clId="{57D29C47-B17B-4666-9328-8D7BED024A0A}" dt="2024-02-13T14:19:08.690" v="1304" actId="1076"/>
        <pc:sldMkLst>
          <pc:docMk/>
          <pc:sldMk cId="3818731057" sldId="2147479782"/>
        </pc:sldMkLst>
        <pc:spChg chg="mod">
          <ac:chgData name="Annie CANTONE" userId="2d25ff13-b808-43f3-b322-afec7f8c45c1" providerId="ADAL" clId="{57D29C47-B17B-4666-9328-8D7BED024A0A}" dt="2024-02-13T10:20:26.973" v="1215" actId="20577"/>
          <ac:spMkLst>
            <pc:docMk/>
            <pc:sldMk cId="3818731057" sldId="2147479782"/>
            <ac:spMk id="2" creationId="{F8B36098-8F10-3427-E5C4-8819E5DE6376}"/>
          </ac:spMkLst>
        </pc:spChg>
        <pc:picChg chg="del">
          <ac:chgData name="Annie CANTONE" userId="2d25ff13-b808-43f3-b322-afec7f8c45c1" providerId="ADAL" clId="{57D29C47-B17B-4666-9328-8D7BED024A0A}" dt="2024-02-13T10:20:28.161" v="1216" actId="478"/>
          <ac:picMkLst>
            <pc:docMk/>
            <pc:sldMk cId="3818731057" sldId="2147479782"/>
            <ac:picMk id="4" creationId="{A3AB2C8D-7E98-E2AC-242A-4D277AF1DDE9}"/>
          </ac:picMkLst>
        </pc:picChg>
        <pc:picChg chg="add mod">
          <ac:chgData name="Annie CANTONE" userId="2d25ff13-b808-43f3-b322-afec7f8c45c1" providerId="ADAL" clId="{57D29C47-B17B-4666-9328-8D7BED024A0A}" dt="2024-02-13T14:19:08.690" v="1304" actId="1076"/>
          <ac:picMkLst>
            <pc:docMk/>
            <pc:sldMk cId="3818731057" sldId="2147479782"/>
            <ac:picMk id="5" creationId="{00C37C94-CBF6-4216-9DE9-EC011F08F937}"/>
          </ac:picMkLst>
        </pc:picChg>
        <pc:picChg chg="del">
          <ac:chgData name="Annie CANTONE" userId="2d25ff13-b808-43f3-b322-afec7f8c45c1" providerId="ADAL" clId="{57D29C47-B17B-4666-9328-8D7BED024A0A}" dt="2024-02-13T10:20:29.010" v="1217" actId="478"/>
          <ac:picMkLst>
            <pc:docMk/>
            <pc:sldMk cId="3818731057" sldId="2147479782"/>
            <ac:picMk id="7" creationId="{5D99DE27-E151-C298-4DFB-8DE5D6061726}"/>
          </ac:picMkLst>
        </pc:picChg>
        <pc:picChg chg="add mod">
          <ac:chgData name="Annie CANTONE" userId="2d25ff13-b808-43f3-b322-afec7f8c45c1" providerId="ADAL" clId="{57D29C47-B17B-4666-9328-8D7BED024A0A}" dt="2024-02-13T14:19:08.690" v="1304" actId="1076"/>
          <ac:picMkLst>
            <pc:docMk/>
            <pc:sldMk cId="3818731057" sldId="2147479782"/>
            <ac:picMk id="8" creationId="{CEBF8163-C26A-59E7-AEB0-C83D603C9AEB}"/>
          </ac:picMkLst>
        </pc:picChg>
      </pc:sldChg>
      <pc:sldChg chg="addSp delSp modSp add mod">
        <pc:chgData name="Annie CANTONE" userId="2d25ff13-b808-43f3-b322-afec7f8c45c1" providerId="ADAL" clId="{57D29C47-B17B-4666-9328-8D7BED024A0A}" dt="2024-02-13T14:19:20.946" v="1307" actId="1076"/>
        <pc:sldMkLst>
          <pc:docMk/>
          <pc:sldMk cId="3484283177" sldId="2147479783"/>
        </pc:sldMkLst>
        <pc:spChg chg="mod">
          <ac:chgData name="Annie CANTONE" userId="2d25ff13-b808-43f3-b322-afec7f8c45c1" providerId="ADAL" clId="{57D29C47-B17B-4666-9328-8D7BED024A0A}" dt="2024-02-13T10:22:18.346" v="1264" actId="20577"/>
          <ac:spMkLst>
            <pc:docMk/>
            <pc:sldMk cId="3484283177" sldId="2147479783"/>
            <ac:spMk id="2" creationId="{0016A8F2-C2E6-6488-5CA8-4EF0EB2B7167}"/>
          </ac:spMkLst>
        </pc:spChg>
        <pc:picChg chg="add mod">
          <ac:chgData name="Annie CANTONE" userId="2d25ff13-b808-43f3-b322-afec7f8c45c1" providerId="ADAL" clId="{57D29C47-B17B-4666-9328-8D7BED024A0A}" dt="2024-02-13T14:19:17.489" v="1306" actId="1076"/>
          <ac:picMkLst>
            <pc:docMk/>
            <pc:sldMk cId="3484283177" sldId="2147479783"/>
            <ac:picMk id="4" creationId="{DAFDED43-24DA-7C54-BB05-3812957B0AA9}"/>
          </ac:picMkLst>
        </pc:picChg>
        <pc:picChg chg="del">
          <ac:chgData name="Annie CANTONE" userId="2d25ff13-b808-43f3-b322-afec7f8c45c1" providerId="ADAL" clId="{57D29C47-B17B-4666-9328-8D7BED024A0A}" dt="2024-02-13T10:22:19.718" v="1265" actId="478"/>
          <ac:picMkLst>
            <pc:docMk/>
            <pc:sldMk cId="3484283177" sldId="2147479783"/>
            <ac:picMk id="5" creationId="{F322D469-51D3-CD45-25BB-A5E9E8647D11}"/>
          </ac:picMkLst>
        </pc:picChg>
        <pc:picChg chg="add mod">
          <ac:chgData name="Annie CANTONE" userId="2d25ff13-b808-43f3-b322-afec7f8c45c1" providerId="ADAL" clId="{57D29C47-B17B-4666-9328-8D7BED024A0A}" dt="2024-02-13T14:19:20.946" v="1307" actId="1076"/>
          <ac:picMkLst>
            <pc:docMk/>
            <pc:sldMk cId="3484283177" sldId="2147479783"/>
            <ac:picMk id="7" creationId="{9A6DBF7D-E350-972F-8BF8-749478450BC7}"/>
          </ac:picMkLst>
        </pc:picChg>
        <pc:picChg chg="del">
          <ac:chgData name="Annie CANTONE" userId="2d25ff13-b808-43f3-b322-afec7f8c45c1" providerId="ADAL" clId="{57D29C47-B17B-4666-9328-8D7BED024A0A}" dt="2024-02-13T10:22:20.823" v="1266" actId="478"/>
          <ac:picMkLst>
            <pc:docMk/>
            <pc:sldMk cId="3484283177" sldId="2147479783"/>
            <ac:picMk id="8" creationId="{2A927918-5FC1-E17F-957F-B4EF293427D7}"/>
          </ac:picMkLst>
        </pc:picChg>
      </pc:sldChg>
      <pc:sldMasterChg chg="delSldLayout">
        <pc:chgData name="Annie CANTONE" userId="2d25ff13-b808-43f3-b322-afec7f8c45c1" providerId="ADAL" clId="{57D29C47-B17B-4666-9328-8D7BED024A0A}" dt="2024-01-09T16:55:43.675" v="218" actId="47"/>
        <pc:sldMasterMkLst>
          <pc:docMk/>
          <pc:sldMasterMk cId="832794004" sldId="2147483660"/>
        </pc:sldMasterMkLst>
        <pc:sldLayoutChg chg="del">
          <pc:chgData name="Annie CANTONE" userId="2d25ff13-b808-43f3-b322-afec7f8c45c1" providerId="ADAL" clId="{57D29C47-B17B-4666-9328-8D7BED024A0A}" dt="2024-01-09T16:55:43.675" v="218" actId="47"/>
          <pc:sldLayoutMkLst>
            <pc:docMk/>
            <pc:sldMasterMk cId="832794004" sldId="2147483660"/>
            <pc:sldLayoutMk cId="397474622" sldId="2147483709"/>
          </pc:sldLayoutMkLst>
        </pc:sldLayoutChg>
      </pc:sldMasterChg>
    </pc:docChg>
  </pc:docChgLst>
  <pc:docChgLst>
    <pc:chgData name="Annie CANTONE" userId="2d25ff13-b808-43f3-b322-afec7f8c45c1" providerId="ADAL" clId="{1A6C6A2A-2C27-42D2-9C28-FB673ACC78F5}"/>
    <pc:docChg chg="undo custSel addSld delSld modSld sldOrd">
      <pc:chgData name="Annie CANTONE" userId="2d25ff13-b808-43f3-b322-afec7f8c45c1" providerId="ADAL" clId="{1A6C6A2A-2C27-42D2-9C28-FB673ACC78F5}" dt="2024-03-12T13:42:25.385" v="458" actId="478"/>
      <pc:docMkLst>
        <pc:docMk/>
      </pc:docMkLst>
      <pc:sldChg chg="modSp mod">
        <pc:chgData name="Annie CANTONE" userId="2d25ff13-b808-43f3-b322-afec7f8c45c1" providerId="ADAL" clId="{1A6C6A2A-2C27-42D2-9C28-FB673ACC78F5}" dt="2024-03-12T13:06:10.203" v="442" actId="20577"/>
        <pc:sldMkLst>
          <pc:docMk/>
          <pc:sldMk cId="1633148679" sldId="257"/>
        </pc:sldMkLst>
        <pc:spChg chg="mod">
          <ac:chgData name="Annie CANTONE" userId="2d25ff13-b808-43f3-b322-afec7f8c45c1" providerId="ADAL" clId="{1A6C6A2A-2C27-42D2-9C28-FB673ACC78F5}" dt="2024-03-12T13:06:10.203" v="442" actId="20577"/>
          <ac:spMkLst>
            <pc:docMk/>
            <pc:sldMk cId="1633148679" sldId="257"/>
            <ac:spMk id="4" creationId="{E4853E8F-CA1C-A0C9-B8F6-2302DB3B5206}"/>
          </ac:spMkLst>
        </pc:spChg>
      </pc:sldChg>
      <pc:sldChg chg="addSp delSp modSp mod modClrScheme chgLayout">
        <pc:chgData name="Annie CANTONE" userId="2d25ff13-b808-43f3-b322-afec7f8c45c1" providerId="ADAL" clId="{1A6C6A2A-2C27-42D2-9C28-FB673ACC78F5}" dt="2024-03-11T17:40:07.350" v="405" actId="20577"/>
        <pc:sldMkLst>
          <pc:docMk/>
          <pc:sldMk cId="2273573270" sldId="2147479742"/>
        </pc:sldMkLst>
        <pc:spChg chg="mod">
          <ac:chgData name="Annie CANTONE" userId="2d25ff13-b808-43f3-b322-afec7f8c45c1" providerId="ADAL" clId="{1A6C6A2A-2C27-42D2-9C28-FB673ACC78F5}" dt="2024-03-11T17:40:07.350" v="405" actId="20577"/>
          <ac:spMkLst>
            <pc:docMk/>
            <pc:sldMk cId="2273573270" sldId="2147479742"/>
            <ac:spMk id="2" creationId="{47044312-33B3-A128-1951-08B77838AAAC}"/>
          </ac:spMkLst>
        </pc:spChg>
        <pc:spChg chg="add mod ord">
          <ac:chgData name="Annie CANTONE" userId="2d25ff13-b808-43f3-b322-afec7f8c45c1" providerId="ADAL" clId="{1A6C6A2A-2C27-42D2-9C28-FB673ACC78F5}" dt="2024-03-11T17:27:34.184" v="63" actId="700"/>
          <ac:spMkLst>
            <pc:docMk/>
            <pc:sldMk cId="2273573270" sldId="2147479742"/>
            <ac:spMk id="3" creationId="{D83E6031-9CFC-9C05-1F06-F65681271BBA}"/>
          </ac:spMkLst>
        </pc:spChg>
        <pc:spChg chg="add del mod ord">
          <ac:chgData name="Annie CANTONE" userId="2d25ff13-b808-43f3-b322-afec7f8c45c1" providerId="ADAL" clId="{1A6C6A2A-2C27-42D2-9C28-FB673ACC78F5}" dt="2024-03-11T17:27:44.358" v="64"/>
          <ac:spMkLst>
            <pc:docMk/>
            <pc:sldMk cId="2273573270" sldId="2147479742"/>
            <ac:spMk id="5" creationId="{D0DCABF5-DE56-769C-09CF-3972A091192A}"/>
          </ac:spMkLst>
        </pc:spChg>
        <pc:spChg chg="add mod ord">
          <ac:chgData name="Annie CANTONE" userId="2d25ff13-b808-43f3-b322-afec7f8c45c1" providerId="ADAL" clId="{1A6C6A2A-2C27-42D2-9C28-FB673ACC78F5}" dt="2024-03-11T17:27:34.184" v="63" actId="700"/>
          <ac:spMkLst>
            <pc:docMk/>
            <pc:sldMk cId="2273573270" sldId="2147479742"/>
            <ac:spMk id="7" creationId="{E64D8A78-24AD-60BD-E150-FFD1E1EB38C9}"/>
          </ac:spMkLst>
        </pc:spChg>
        <pc:spChg chg="add del mod ord">
          <ac:chgData name="Annie CANTONE" userId="2d25ff13-b808-43f3-b322-afec7f8c45c1" providerId="ADAL" clId="{1A6C6A2A-2C27-42D2-9C28-FB673ACC78F5}" dt="2024-03-11T17:28:15.610" v="79" actId="478"/>
          <ac:spMkLst>
            <pc:docMk/>
            <pc:sldMk cId="2273573270" sldId="2147479742"/>
            <ac:spMk id="8" creationId="{33B475DA-1F0A-870D-0205-23524B2DF86F}"/>
          </ac:spMkLst>
        </pc:spChg>
        <pc:spChg chg="add mod ord">
          <ac:chgData name="Annie CANTONE" userId="2d25ff13-b808-43f3-b322-afec7f8c45c1" providerId="ADAL" clId="{1A6C6A2A-2C27-42D2-9C28-FB673ACC78F5}" dt="2024-03-11T17:29:16.838" v="92" actId="20577"/>
          <ac:spMkLst>
            <pc:docMk/>
            <pc:sldMk cId="2273573270" sldId="2147479742"/>
            <ac:spMk id="9" creationId="{E30FAE6A-C038-8499-ACDB-AA9CB8B09679}"/>
          </ac:spMkLst>
        </pc:spChg>
        <pc:spChg chg="add del mod">
          <ac:chgData name="Annie CANTONE" userId="2d25ff13-b808-43f3-b322-afec7f8c45c1" providerId="ADAL" clId="{1A6C6A2A-2C27-42D2-9C28-FB673ACC78F5}" dt="2024-03-11T17:27:50.528" v="68" actId="478"/>
          <ac:spMkLst>
            <pc:docMk/>
            <pc:sldMk cId="2273573270" sldId="2147479742"/>
            <ac:spMk id="12" creationId="{B6AC6B6D-B0D5-FEF1-5FEC-A5416786A7C4}"/>
          </ac:spMkLst>
        </pc:spChg>
        <pc:picChg chg="del">
          <ac:chgData name="Annie CANTONE" userId="2d25ff13-b808-43f3-b322-afec7f8c45c1" providerId="ADAL" clId="{1A6C6A2A-2C27-42D2-9C28-FB673ACC78F5}" dt="2024-03-11T17:23:55.307" v="51" actId="478"/>
          <ac:picMkLst>
            <pc:docMk/>
            <pc:sldMk cId="2273573270" sldId="2147479742"/>
            <ac:picMk id="4" creationId="{7F1A2A34-8FF4-FADF-D637-0285EAE0AC42}"/>
          </ac:picMkLst>
        </pc:picChg>
        <pc:picChg chg="del">
          <ac:chgData name="Annie CANTONE" userId="2d25ff13-b808-43f3-b322-afec7f8c45c1" providerId="ADAL" clId="{1A6C6A2A-2C27-42D2-9C28-FB673ACC78F5}" dt="2024-03-11T17:23:55.307" v="51" actId="478"/>
          <ac:picMkLst>
            <pc:docMk/>
            <pc:sldMk cId="2273573270" sldId="2147479742"/>
            <ac:picMk id="6" creationId="{A6BC1D20-8381-0C22-9799-83DBC45A81FD}"/>
          </ac:picMkLst>
        </pc:picChg>
        <pc:picChg chg="add del mod">
          <ac:chgData name="Annie CANTONE" userId="2d25ff13-b808-43f3-b322-afec7f8c45c1" providerId="ADAL" clId="{1A6C6A2A-2C27-42D2-9C28-FB673ACC78F5}" dt="2024-03-11T17:27:47.077" v="67" actId="478"/>
          <ac:picMkLst>
            <pc:docMk/>
            <pc:sldMk cId="2273573270" sldId="2147479742"/>
            <ac:picMk id="11" creationId="{2A793989-5007-FA8F-9F3C-38EEEAA08514}"/>
          </ac:picMkLst>
        </pc:picChg>
        <pc:picChg chg="add mod">
          <ac:chgData name="Annie CANTONE" userId="2d25ff13-b808-43f3-b322-afec7f8c45c1" providerId="ADAL" clId="{1A6C6A2A-2C27-42D2-9C28-FB673ACC78F5}" dt="2024-03-11T17:27:57.378" v="72" actId="962"/>
          <ac:picMkLst>
            <pc:docMk/>
            <pc:sldMk cId="2273573270" sldId="2147479742"/>
            <ac:picMk id="14" creationId="{1B5F2179-3982-2EBF-4268-DAB616CD94B2}"/>
          </ac:picMkLst>
        </pc:picChg>
      </pc:sldChg>
      <pc:sldChg chg="modSp mod">
        <pc:chgData name="Annie CANTONE" userId="2d25ff13-b808-43f3-b322-afec7f8c45c1" providerId="ADAL" clId="{1A6C6A2A-2C27-42D2-9C28-FB673ACC78F5}" dt="2024-03-11T17:18:07.110" v="44" actId="20577"/>
        <pc:sldMkLst>
          <pc:docMk/>
          <pc:sldMk cId="4190515658" sldId="2147479773"/>
        </pc:sldMkLst>
        <pc:spChg chg="mod">
          <ac:chgData name="Annie CANTONE" userId="2d25ff13-b808-43f3-b322-afec7f8c45c1" providerId="ADAL" clId="{1A6C6A2A-2C27-42D2-9C28-FB673ACC78F5}" dt="2024-03-11T17:18:07.110" v="44" actId="20577"/>
          <ac:spMkLst>
            <pc:docMk/>
            <pc:sldMk cId="4190515658" sldId="2147479773"/>
            <ac:spMk id="4" creationId="{D689D4CC-19FB-917D-F041-E74E00CE1DF4}"/>
          </ac:spMkLst>
        </pc:spChg>
      </pc:sldChg>
      <pc:sldChg chg="del">
        <pc:chgData name="Annie CANTONE" userId="2d25ff13-b808-43f3-b322-afec7f8c45c1" providerId="ADAL" clId="{1A6C6A2A-2C27-42D2-9C28-FB673ACC78F5}" dt="2024-03-11T17:36:39.063" v="300" actId="47"/>
        <pc:sldMkLst>
          <pc:docMk/>
          <pc:sldMk cId="4195636342" sldId="2147479777"/>
        </pc:sldMkLst>
      </pc:sldChg>
      <pc:sldChg chg="del">
        <pc:chgData name="Annie CANTONE" userId="2d25ff13-b808-43f3-b322-afec7f8c45c1" providerId="ADAL" clId="{1A6C6A2A-2C27-42D2-9C28-FB673ACC78F5}" dt="2024-03-11T17:36:35.178" v="299" actId="47"/>
        <pc:sldMkLst>
          <pc:docMk/>
          <pc:sldMk cId="687750272" sldId="2147479778"/>
        </pc:sldMkLst>
      </pc:sldChg>
      <pc:sldChg chg="del">
        <pc:chgData name="Annie CANTONE" userId="2d25ff13-b808-43f3-b322-afec7f8c45c1" providerId="ADAL" clId="{1A6C6A2A-2C27-42D2-9C28-FB673ACC78F5}" dt="2024-03-11T17:36:35.178" v="299" actId="47"/>
        <pc:sldMkLst>
          <pc:docMk/>
          <pc:sldMk cId="3747373695" sldId="2147479780"/>
        </pc:sldMkLst>
      </pc:sldChg>
      <pc:sldChg chg="del">
        <pc:chgData name="Annie CANTONE" userId="2d25ff13-b808-43f3-b322-afec7f8c45c1" providerId="ADAL" clId="{1A6C6A2A-2C27-42D2-9C28-FB673ACC78F5}" dt="2024-03-11T17:36:39.063" v="300" actId="47"/>
        <pc:sldMkLst>
          <pc:docMk/>
          <pc:sldMk cId="3314600687" sldId="2147479781"/>
        </pc:sldMkLst>
      </pc:sldChg>
      <pc:sldChg chg="del">
        <pc:chgData name="Annie CANTONE" userId="2d25ff13-b808-43f3-b322-afec7f8c45c1" providerId="ADAL" clId="{1A6C6A2A-2C27-42D2-9C28-FB673ACC78F5}" dt="2024-03-11T17:36:39.063" v="300" actId="47"/>
        <pc:sldMkLst>
          <pc:docMk/>
          <pc:sldMk cId="3818731057" sldId="2147479782"/>
        </pc:sldMkLst>
      </pc:sldChg>
      <pc:sldChg chg="del">
        <pc:chgData name="Annie CANTONE" userId="2d25ff13-b808-43f3-b322-afec7f8c45c1" providerId="ADAL" clId="{1A6C6A2A-2C27-42D2-9C28-FB673ACC78F5}" dt="2024-03-11T17:36:39.063" v="300" actId="47"/>
        <pc:sldMkLst>
          <pc:docMk/>
          <pc:sldMk cId="3484283177" sldId="2147479783"/>
        </pc:sldMkLst>
      </pc:sldChg>
      <pc:sldChg chg="addSp delSp modSp add mod ord">
        <pc:chgData name="Annie CANTONE" userId="2d25ff13-b808-43f3-b322-afec7f8c45c1" providerId="ADAL" clId="{1A6C6A2A-2C27-42D2-9C28-FB673ACC78F5}" dt="2024-03-11T17:40:02.715" v="398" actId="5793"/>
        <pc:sldMkLst>
          <pc:docMk/>
          <pc:sldMk cId="3439016672" sldId="2147479784"/>
        </pc:sldMkLst>
        <pc:spChg chg="mod">
          <ac:chgData name="Annie CANTONE" userId="2d25ff13-b808-43f3-b322-afec7f8c45c1" providerId="ADAL" clId="{1A6C6A2A-2C27-42D2-9C28-FB673ACC78F5}" dt="2024-03-11T17:40:02.715" v="398" actId="5793"/>
          <ac:spMkLst>
            <pc:docMk/>
            <pc:sldMk cId="3439016672" sldId="2147479784"/>
            <ac:spMk id="2" creationId="{47044312-33B3-A128-1951-08B77838AAAC}"/>
          </ac:spMkLst>
        </pc:spChg>
        <pc:spChg chg="mod">
          <ac:chgData name="Annie CANTONE" userId="2d25ff13-b808-43f3-b322-afec7f8c45c1" providerId="ADAL" clId="{1A6C6A2A-2C27-42D2-9C28-FB673ACC78F5}" dt="2024-03-11T17:29:31.518" v="109" actId="20577"/>
          <ac:spMkLst>
            <pc:docMk/>
            <pc:sldMk cId="3439016672" sldId="2147479784"/>
            <ac:spMk id="9" creationId="{E30FAE6A-C038-8499-ACDB-AA9CB8B09679}"/>
          </ac:spMkLst>
        </pc:spChg>
        <pc:picChg chg="add mod">
          <ac:chgData name="Annie CANTONE" userId="2d25ff13-b808-43f3-b322-afec7f8c45c1" providerId="ADAL" clId="{1A6C6A2A-2C27-42D2-9C28-FB673ACC78F5}" dt="2024-03-11T17:28:36.116" v="85" actId="962"/>
          <ac:picMkLst>
            <pc:docMk/>
            <pc:sldMk cId="3439016672" sldId="2147479784"/>
            <ac:picMk id="5" creationId="{C23D3321-2D35-DFBA-DA42-B1D54A14D2A9}"/>
          </ac:picMkLst>
        </pc:picChg>
        <pc:picChg chg="del">
          <ac:chgData name="Annie CANTONE" userId="2d25ff13-b808-43f3-b322-afec7f8c45c1" providerId="ADAL" clId="{1A6C6A2A-2C27-42D2-9C28-FB673ACC78F5}" dt="2024-03-11T17:28:26.886" v="81" actId="478"/>
          <ac:picMkLst>
            <pc:docMk/>
            <pc:sldMk cId="3439016672" sldId="2147479784"/>
            <ac:picMk id="14" creationId="{1B5F2179-3982-2EBF-4268-DAB616CD94B2}"/>
          </ac:picMkLst>
        </pc:picChg>
      </pc:sldChg>
      <pc:sldChg chg="addSp delSp modSp add mod ord modClrScheme modShow chgLayout">
        <pc:chgData name="Annie CANTONE" userId="2d25ff13-b808-43f3-b322-afec7f8c45c1" providerId="ADAL" clId="{1A6C6A2A-2C27-42D2-9C28-FB673ACC78F5}" dt="2024-03-11T17:33:24.965" v="199"/>
        <pc:sldMkLst>
          <pc:docMk/>
          <pc:sldMk cId="2595622674" sldId="2147479785"/>
        </pc:sldMkLst>
        <pc:spChg chg="del mod">
          <ac:chgData name="Annie CANTONE" userId="2d25ff13-b808-43f3-b322-afec7f8c45c1" providerId="ADAL" clId="{1A6C6A2A-2C27-42D2-9C28-FB673ACC78F5}" dt="2024-03-11T17:31:59.350" v="154" actId="478"/>
          <ac:spMkLst>
            <pc:docMk/>
            <pc:sldMk cId="2595622674" sldId="2147479785"/>
            <ac:spMk id="2" creationId="{47044312-33B3-A128-1951-08B77838AAAC}"/>
          </ac:spMkLst>
        </pc:spChg>
        <pc:spChg chg="del">
          <ac:chgData name="Annie CANTONE" userId="2d25ff13-b808-43f3-b322-afec7f8c45c1" providerId="ADAL" clId="{1A6C6A2A-2C27-42D2-9C28-FB673ACC78F5}" dt="2024-03-11T17:31:57.272" v="153" actId="700"/>
          <ac:spMkLst>
            <pc:docMk/>
            <pc:sldMk cId="2595622674" sldId="2147479785"/>
            <ac:spMk id="3" creationId="{D83E6031-9CFC-9C05-1F06-F65681271BBA}"/>
          </ac:spMkLst>
        </pc:spChg>
        <pc:spChg chg="del">
          <ac:chgData name="Annie CANTONE" userId="2d25ff13-b808-43f3-b322-afec7f8c45c1" providerId="ADAL" clId="{1A6C6A2A-2C27-42D2-9C28-FB673ACC78F5}" dt="2024-03-11T17:31:57.272" v="153" actId="700"/>
          <ac:spMkLst>
            <pc:docMk/>
            <pc:sldMk cId="2595622674" sldId="2147479785"/>
            <ac:spMk id="7" creationId="{E64D8A78-24AD-60BD-E150-FFD1E1EB38C9}"/>
          </ac:spMkLst>
        </pc:spChg>
        <pc:spChg chg="del mod ord">
          <ac:chgData name="Annie CANTONE" userId="2d25ff13-b808-43f3-b322-afec7f8c45c1" providerId="ADAL" clId="{1A6C6A2A-2C27-42D2-9C28-FB673ACC78F5}" dt="2024-03-11T17:31:59.350" v="154" actId="478"/>
          <ac:spMkLst>
            <pc:docMk/>
            <pc:sldMk cId="2595622674" sldId="2147479785"/>
            <ac:spMk id="9" creationId="{E30FAE6A-C038-8499-ACDB-AA9CB8B09679}"/>
          </ac:spMkLst>
        </pc:spChg>
        <pc:picChg chg="add del mod">
          <ac:chgData name="Annie CANTONE" userId="2d25ff13-b808-43f3-b322-afec7f8c45c1" providerId="ADAL" clId="{1A6C6A2A-2C27-42D2-9C28-FB673ACC78F5}" dt="2024-03-11T17:30:47.084" v="117" actId="478"/>
          <ac:picMkLst>
            <pc:docMk/>
            <pc:sldMk cId="2595622674" sldId="2147479785"/>
            <ac:picMk id="5" creationId="{CB570E60-58D2-B5AC-83E7-3A9B4D6643E4}"/>
          </ac:picMkLst>
        </pc:picChg>
        <pc:picChg chg="add del mod">
          <ac:chgData name="Annie CANTONE" userId="2d25ff13-b808-43f3-b322-afec7f8c45c1" providerId="ADAL" clId="{1A6C6A2A-2C27-42D2-9C28-FB673ACC78F5}" dt="2024-03-11T17:31:25.273" v="130" actId="478"/>
          <ac:picMkLst>
            <pc:docMk/>
            <pc:sldMk cId="2595622674" sldId="2147479785"/>
            <ac:picMk id="8" creationId="{EA71FC7E-54F5-C7EF-4966-85D026D38F2B}"/>
          </ac:picMkLst>
        </pc:picChg>
        <pc:picChg chg="add del mod">
          <ac:chgData name="Annie CANTONE" userId="2d25ff13-b808-43f3-b322-afec7f8c45c1" providerId="ADAL" clId="{1A6C6A2A-2C27-42D2-9C28-FB673ACC78F5}" dt="2024-03-11T17:31:26.108" v="131" actId="478"/>
          <ac:picMkLst>
            <pc:docMk/>
            <pc:sldMk cId="2595622674" sldId="2147479785"/>
            <ac:picMk id="11" creationId="{294DDDC4-C685-E11C-EF04-F9DF7734EBB7}"/>
          </ac:picMkLst>
        </pc:picChg>
        <pc:picChg chg="add mod">
          <ac:chgData name="Annie CANTONE" userId="2d25ff13-b808-43f3-b322-afec7f8c45c1" providerId="ADAL" clId="{1A6C6A2A-2C27-42D2-9C28-FB673ACC78F5}" dt="2024-03-11T17:33:18.510" v="196" actId="1076"/>
          <ac:picMkLst>
            <pc:docMk/>
            <pc:sldMk cId="2595622674" sldId="2147479785"/>
            <ac:picMk id="13" creationId="{21760CB5-9EBF-19DB-3D3F-A9D5F350342E}"/>
          </ac:picMkLst>
        </pc:picChg>
        <pc:picChg chg="del">
          <ac:chgData name="Annie CANTONE" userId="2d25ff13-b808-43f3-b322-afec7f8c45c1" providerId="ADAL" clId="{1A6C6A2A-2C27-42D2-9C28-FB673ACC78F5}" dt="2024-03-11T17:30:30.634" v="113" actId="478"/>
          <ac:picMkLst>
            <pc:docMk/>
            <pc:sldMk cId="2595622674" sldId="2147479785"/>
            <ac:picMk id="14" creationId="{1B5F2179-3982-2EBF-4268-DAB616CD94B2}"/>
          </ac:picMkLst>
        </pc:picChg>
        <pc:picChg chg="add del mod">
          <ac:chgData name="Annie CANTONE" userId="2d25ff13-b808-43f3-b322-afec7f8c45c1" providerId="ADAL" clId="{1A6C6A2A-2C27-42D2-9C28-FB673ACC78F5}" dt="2024-03-11T17:32:05.281" v="156" actId="478"/>
          <ac:picMkLst>
            <pc:docMk/>
            <pc:sldMk cId="2595622674" sldId="2147479785"/>
            <ac:picMk id="16" creationId="{DE2FC60F-583B-F4C4-C390-8189209401B6}"/>
          </ac:picMkLst>
        </pc:picChg>
        <pc:picChg chg="add mod">
          <ac:chgData name="Annie CANTONE" userId="2d25ff13-b808-43f3-b322-afec7f8c45c1" providerId="ADAL" clId="{1A6C6A2A-2C27-42D2-9C28-FB673ACC78F5}" dt="2024-03-11T17:33:20.123" v="197" actId="1076"/>
          <ac:picMkLst>
            <pc:docMk/>
            <pc:sldMk cId="2595622674" sldId="2147479785"/>
            <ac:picMk id="18" creationId="{BB498414-01E7-7F1B-1AA1-6BFECEE44DF6}"/>
          </ac:picMkLst>
        </pc:picChg>
        <pc:picChg chg="add del mod">
          <ac:chgData name="Annie CANTONE" userId="2d25ff13-b808-43f3-b322-afec7f8c45c1" providerId="ADAL" clId="{1A6C6A2A-2C27-42D2-9C28-FB673ACC78F5}" dt="2024-03-11T17:32:27.441" v="167" actId="478"/>
          <ac:picMkLst>
            <pc:docMk/>
            <pc:sldMk cId="2595622674" sldId="2147479785"/>
            <ac:picMk id="20" creationId="{BC374502-8D76-EEDD-8FE3-244C5DF1D8FA}"/>
          </ac:picMkLst>
        </pc:picChg>
        <pc:picChg chg="add del mod">
          <ac:chgData name="Annie CANTONE" userId="2d25ff13-b808-43f3-b322-afec7f8c45c1" providerId="ADAL" clId="{1A6C6A2A-2C27-42D2-9C28-FB673ACC78F5}" dt="2024-03-11T17:32:42.696" v="176" actId="478"/>
          <ac:picMkLst>
            <pc:docMk/>
            <pc:sldMk cId="2595622674" sldId="2147479785"/>
            <ac:picMk id="22" creationId="{94A13161-F888-44D4-C38E-755993A06D36}"/>
          </ac:picMkLst>
        </pc:picChg>
        <pc:picChg chg="add del mod">
          <ac:chgData name="Annie CANTONE" userId="2d25ff13-b808-43f3-b322-afec7f8c45c1" providerId="ADAL" clId="{1A6C6A2A-2C27-42D2-9C28-FB673ACC78F5}" dt="2024-03-11T17:32:56.376" v="184" actId="21"/>
          <ac:picMkLst>
            <pc:docMk/>
            <pc:sldMk cId="2595622674" sldId="2147479785"/>
            <ac:picMk id="24" creationId="{DC60B860-0CFD-FC85-93ED-2AFC36FBA23E}"/>
          </ac:picMkLst>
        </pc:picChg>
        <pc:picChg chg="add del mod">
          <ac:chgData name="Annie CANTONE" userId="2d25ff13-b808-43f3-b322-afec7f8c45c1" providerId="ADAL" clId="{1A6C6A2A-2C27-42D2-9C28-FB673ACC78F5}" dt="2024-03-11T17:33:04.863" v="189" actId="21"/>
          <ac:picMkLst>
            <pc:docMk/>
            <pc:sldMk cId="2595622674" sldId="2147479785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5:23.469" v="248" actId="5793"/>
        <pc:sldMkLst>
          <pc:docMk/>
          <pc:sldMk cId="1686025838" sldId="2147479786"/>
        </pc:sldMkLst>
        <pc:spChg chg="mod">
          <ac:chgData name="Annie CANTONE" userId="2d25ff13-b808-43f3-b322-afec7f8c45c1" providerId="ADAL" clId="{1A6C6A2A-2C27-42D2-9C28-FB673ACC78F5}" dt="2024-03-11T17:35:23.469" v="248" actId="5793"/>
          <ac:spMkLst>
            <pc:docMk/>
            <pc:sldMk cId="1686025838" sldId="2147479786"/>
            <ac:spMk id="2" creationId="{47044312-33B3-A128-1951-08B77838AAAC}"/>
          </ac:spMkLst>
        </pc:spChg>
        <pc:spChg chg="mod">
          <ac:chgData name="Annie CANTONE" userId="2d25ff13-b808-43f3-b322-afec7f8c45c1" providerId="ADAL" clId="{1A6C6A2A-2C27-42D2-9C28-FB673ACC78F5}" dt="2024-03-11T17:33:44.216" v="223" actId="20577"/>
          <ac:spMkLst>
            <pc:docMk/>
            <pc:sldMk cId="1686025838" sldId="2147479786"/>
            <ac:spMk id="9" creationId="{E30FAE6A-C038-8499-ACDB-AA9CB8B09679}"/>
          </ac:spMkLst>
        </pc:spChg>
        <pc:picChg chg="del">
          <ac:chgData name="Annie CANTONE" userId="2d25ff13-b808-43f3-b322-afec7f8c45c1" providerId="ADAL" clId="{1A6C6A2A-2C27-42D2-9C28-FB673ACC78F5}" dt="2024-03-11T17:32:54.161" v="183" actId="478"/>
          <ac:picMkLst>
            <pc:docMk/>
            <pc:sldMk cId="1686025838" sldId="2147479786"/>
            <ac:picMk id="8" creationId="{EA71FC7E-54F5-C7EF-4966-85D026D38F2B}"/>
          </ac:picMkLst>
        </pc:picChg>
        <pc:picChg chg="mod">
          <ac:chgData name="Annie CANTONE" userId="2d25ff13-b808-43f3-b322-afec7f8c45c1" providerId="ADAL" clId="{1A6C6A2A-2C27-42D2-9C28-FB673ACC78F5}" dt="2024-03-11T17:33:37.771" v="206" actId="1076"/>
          <ac:picMkLst>
            <pc:docMk/>
            <pc:sldMk cId="1686025838" sldId="2147479786"/>
            <ac:picMk id="11" creationId="{294DDDC4-C685-E11C-EF04-F9DF7734EBB7}"/>
          </ac:picMkLst>
        </pc:picChg>
        <pc:picChg chg="del">
          <ac:chgData name="Annie CANTONE" userId="2d25ff13-b808-43f3-b322-afec7f8c45c1" providerId="ADAL" clId="{1A6C6A2A-2C27-42D2-9C28-FB673ACC78F5}" dt="2024-03-11T17:32:54.161" v="183" actId="478"/>
          <ac:picMkLst>
            <pc:docMk/>
            <pc:sldMk cId="1686025838" sldId="2147479786"/>
            <ac:picMk id="13" creationId="{21760CB5-9EBF-19DB-3D3F-A9D5F350342E}"/>
          </ac:picMkLst>
        </pc:picChg>
        <pc:picChg chg="add del mod">
          <ac:chgData name="Annie CANTONE" userId="2d25ff13-b808-43f3-b322-afec7f8c45c1" providerId="ADAL" clId="{1A6C6A2A-2C27-42D2-9C28-FB673ACC78F5}" dt="2024-03-11T17:33:34.583" v="205" actId="478"/>
          <ac:picMkLst>
            <pc:docMk/>
            <pc:sldMk cId="1686025838" sldId="2147479786"/>
            <ac:picMk id="24" creationId="{DC60B860-0CFD-FC85-93ED-2AFC36FBA23E}"/>
          </ac:picMkLst>
        </pc:picChg>
        <pc:picChg chg="add del mod">
          <ac:chgData name="Annie CANTONE" userId="2d25ff13-b808-43f3-b322-afec7f8c45c1" providerId="ADAL" clId="{1A6C6A2A-2C27-42D2-9C28-FB673ACC78F5}" dt="2024-03-11T17:33:32.710" v="204" actId="478"/>
          <ac:picMkLst>
            <pc:docMk/>
            <pc:sldMk cId="1686025838" sldId="2147479786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5:28.941" v="259" actId="20577"/>
        <pc:sldMkLst>
          <pc:docMk/>
          <pc:sldMk cId="566830807" sldId="2147479787"/>
        </pc:sldMkLst>
        <pc:spChg chg="del">
          <ac:chgData name="Annie CANTONE" userId="2d25ff13-b808-43f3-b322-afec7f8c45c1" providerId="ADAL" clId="{1A6C6A2A-2C27-42D2-9C28-FB673ACC78F5}" dt="2024-03-11T17:34:13.292" v="230" actId="478"/>
          <ac:spMkLst>
            <pc:docMk/>
            <pc:sldMk cId="566830807" sldId="2147479787"/>
            <ac:spMk id="2" creationId="{47044312-33B3-A128-1951-08B77838AAAC}"/>
          </ac:spMkLst>
        </pc:spChg>
        <pc:spChg chg="add mod">
          <ac:chgData name="Annie CANTONE" userId="2d25ff13-b808-43f3-b322-afec7f8c45c1" providerId="ADAL" clId="{1A6C6A2A-2C27-42D2-9C28-FB673ACC78F5}" dt="2024-03-11T17:34:13.292" v="230" actId="478"/>
          <ac:spMkLst>
            <pc:docMk/>
            <pc:sldMk cId="566830807" sldId="2147479787"/>
            <ac:spMk id="4" creationId="{D7D13B94-44CC-E884-4E97-EE1B7F0E8108}"/>
          </ac:spMkLst>
        </pc:spChg>
        <pc:spChg chg="add mod">
          <ac:chgData name="Annie CANTONE" userId="2d25ff13-b808-43f3-b322-afec7f8c45c1" providerId="ADAL" clId="{1A6C6A2A-2C27-42D2-9C28-FB673ACC78F5}" dt="2024-03-11T17:34:14.036" v="231"/>
          <ac:spMkLst>
            <pc:docMk/>
            <pc:sldMk cId="566830807" sldId="2147479787"/>
            <ac:spMk id="5" creationId="{679FB8E0-C8D5-7E30-0895-A8B6E43B5D91}"/>
          </ac:spMkLst>
        </pc:spChg>
        <pc:spChg chg="add mod">
          <ac:chgData name="Annie CANTONE" userId="2d25ff13-b808-43f3-b322-afec7f8c45c1" providerId="ADAL" clId="{1A6C6A2A-2C27-42D2-9C28-FB673ACC78F5}" dt="2024-03-11T17:34:15.443" v="232"/>
          <ac:spMkLst>
            <pc:docMk/>
            <pc:sldMk cId="566830807" sldId="2147479787"/>
            <ac:spMk id="6" creationId="{8ECEBA17-C0B5-2AAA-0A51-6AD095FAAC68}"/>
          </ac:spMkLst>
        </pc:spChg>
        <pc:spChg chg="add mod">
          <ac:chgData name="Annie CANTONE" userId="2d25ff13-b808-43f3-b322-afec7f8c45c1" providerId="ADAL" clId="{1A6C6A2A-2C27-42D2-9C28-FB673ACC78F5}" dt="2024-03-11T17:35:28.941" v="259" actId="20577"/>
          <ac:spMkLst>
            <pc:docMk/>
            <pc:sldMk cId="566830807" sldId="2147479787"/>
            <ac:spMk id="8" creationId="{4E21C616-B0E0-979C-AF25-C02A59F8D952}"/>
          </ac:spMkLst>
        </pc:spChg>
        <pc:spChg chg="del mod">
          <ac:chgData name="Annie CANTONE" userId="2d25ff13-b808-43f3-b322-afec7f8c45c1" providerId="ADAL" clId="{1A6C6A2A-2C27-42D2-9C28-FB673ACC78F5}" dt="2024-03-11T17:34:13.292" v="230" actId="478"/>
          <ac:spMkLst>
            <pc:docMk/>
            <pc:sldMk cId="566830807" sldId="2147479787"/>
            <ac:spMk id="9" creationId="{E30FAE6A-C038-8499-ACDB-AA9CB8B09679}"/>
          </ac:spMkLst>
        </pc:spChg>
        <pc:spChg chg="add mod">
          <ac:chgData name="Annie CANTONE" userId="2d25ff13-b808-43f3-b322-afec7f8c45c1" providerId="ADAL" clId="{1A6C6A2A-2C27-42D2-9C28-FB673ACC78F5}" dt="2024-03-11T17:34:32.424" v="234" actId="1076"/>
          <ac:spMkLst>
            <pc:docMk/>
            <pc:sldMk cId="566830807" sldId="2147479787"/>
            <ac:spMk id="10" creationId="{C2B1147E-7D96-3B1B-1971-9B9ADFA9F471}"/>
          </ac:spMkLst>
        </pc:spChg>
        <pc:picChg chg="del">
          <ac:chgData name="Annie CANTONE" userId="2d25ff13-b808-43f3-b322-afec7f8c45c1" providerId="ADAL" clId="{1A6C6A2A-2C27-42D2-9C28-FB673ACC78F5}" dt="2024-03-11T17:33:51.764" v="224" actId="478"/>
          <ac:picMkLst>
            <pc:docMk/>
            <pc:sldMk cId="566830807" sldId="2147479787"/>
            <ac:picMk id="11" creationId="{294DDDC4-C685-E11C-EF04-F9DF7734EBB7}"/>
          </ac:picMkLst>
        </pc:picChg>
        <pc:picChg chg="mod">
          <ac:chgData name="Annie CANTONE" userId="2d25ff13-b808-43f3-b322-afec7f8c45c1" providerId="ADAL" clId="{1A6C6A2A-2C27-42D2-9C28-FB673ACC78F5}" dt="2024-03-11T17:34:04.049" v="228" actId="1076"/>
          <ac:picMkLst>
            <pc:docMk/>
            <pc:sldMk cId="566830807" sldId="2147479787"/>
            <ac:picMk id="24" creationId="{DC60B860-0CFD-FC85-93ED-2AFC36FBA23E}"/>
          </ac:picMkLst>
        </pc:picChg>
        <pc:picChg chg="del">
          <ac:chgData name="Annie CANTONE" userId="2d25ff13-b808-43f3-b322-afec7f8c45c1" providerId="ADAL" clId="{1A6C6A2A-2C27-42D2-9C28-FB673ACC78F5}" dt="2024-03-11T17:33:51.764" v="224" actId="478"/>
          <ac:picMkLst>
            <pc:docMk/>
            <pc:sldMk cId="566830807" sldId="2147479787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5:33.717" v="265" actId="5793"/>
        <pc:sldMkLst>
          <pc:docMk/>
          <pc:sldMk cId="3508783573" sldId="2147479788"/>
        </pc:sldMkLst>
        <pc:spChg chg="del">
          <ac:chgData name="Annie CANTONE" userId="2d25ff13-b808-43f3-b322-afec7f8c45c1" providerId="ADAL" clId="{1A6C6A2A-2C27-42D2-9C28-FB673ACC78F5}" dt="2024-03-11T17:34:49.574" v="237" actId="478"/>
          <ac:spMkLst>
            <pc:docMk/>
            <pc:sldMk cId="3508783573" sldId="2147479788"/>
            <ac:spMk id="2" creationId="{47044312-33B3-A128-1951-08B77838AAAC}"/>
          </ac:spMkLst>
        </pc:spChg>
        <pc:spChg chg="add mod">
          <ac:chgData name="Annie CANTONE" userId="2d25ff13-b808-43f3-b322-afec7f8c45c1" providerId="ADAL" clId="{1A6C6A2A-2C27-42D2-9C28-FB673ACC78F5}" dt="2024-03-11T17:34:49.574" v="237" actId="478"/>
          <ac:spMkLst>
            <pc:docMk/>
            <pc:sldMk cId="3508783573" sldId="2147479788"/>
            <ac:spMk id="4" creationId="{3772E0C9-0C4A-87FC-2452-CD282C0173D1}"/>
          </ac:spMkLst>
        </pc:spChg>
        <pc:spChg chg="add mod">
          <ac:chgData name="Annie CANTONE" userId="2d25ff13-b808-43f3-b322-afec7f8c45c1" providerId="ADAL" clId="{1A6C6A2A-2C27-42D2-9C28-FB673ACC78F5}" dt="2024-03-11T17:35:33.717" v="265" actId="5793"/>
          <ac:spMkLst>
            <pc:docMk/>
            <pc:sldMk cId="3508783573" sldId="2147479788"/>
            <ac:spMk id="5" creationId="{06B6074C-E3F0-98A9-6C8A-7B75A46B0590}"/>
          </ac:spMkLst>
        </pc:spChg>
        <pc:spChg chg="add mod">
          <ac:chgData name="Annie CANTONE" userId="2d25ff13-b808-43f3-b322-afec7f8c45c1" providerId="ADAL" clId="{1A6C6A2A-2C27-42D2-9C28-FB673ACC78F5}" dt="2024-03-11T17:34:59.150" v="242" actId="1035"/>
          <ac:spMkLst>
            <pc:docMk/>
            <pc:sldMk cId="3508783573" sldId="2147479788"/>
            <ac:spMk id="6" creationId="{E1812C56-9DB2-0134-AD26-3DDBC2C222BE}"/>
          </ac:spMkLst>
        </pc:spChg>
        <pc:spChg chg="del">
          <ac:chgData name="Annie CANTONE" userId="2d25ff13-b808-43f3-b322-afec7f8c45c1" providerId="ADAL" clId="{1A6C6A2A-2C27-42D2-9C28-FB673ACC78F5}" dt="2024-03-11T17:34:49.574" v="237" actId="478"/>
          <ac:spMkLst>
            <pc:docMk/>
            <pc:sldMk cId="3508783573" sldId="2147479788"/>
            <ac:spMk id="9" creationId="{E30FAE6A-C038-8499-ACDB-AA9CB8B09679}"/>
          </ac:spMkLst>
        </pc:spChg>
        <pc:picChg chg="del">
          <ac:chgData name="Annie CANTONE" userId="2d25ff13-b808-43f3-b322-afec7f8c45c1" providerId="ADAL" clId="{1A6C6A2A-2C27-42D2-9C28-FB673ACC78F5}" dt="2024-03-11T17:34:44.345" v="235" actId="478"/>
          <ac:picMkLst>
            <pc:docMk/>
            <pc:sldMk cId="3508783573" sldId="2147479788"/>
            <ac:picMk id="11" creationId="{294DDDC4-C685-E11C-EF04-F9DF7734EBB7}"/>
          </ac:picMkLst>
        </pc:picChg>
        <pc:picChg chg="del">
          <ac:chgData name="Annie CANTONE" userId="2d25ff13-b808-43f3-b322-afec7f8c45c1" providerId="ADAL" clId="{1A6C6A2A-2C27-42D2-9C28-FB673ACC78F5}" dt="2024-03-11T17:34:44.345" v="235" actId="478"/>
          <ac:picMkLst>
            <pc:docMk/>
            <pc:sldMk cId="3508783573" sldId="2147479788"/>
            <ac:picMk id="24" creationId="{DC60B860-0CFD-FC85-93ED-2AFC36FBA23E}"/>
          </ac:picMkLst>
        </pc:picChg>
        <pc:picChg chg="mod">
          <ac:chgData name="Annie CANTONE" userId="2d25ff13-b808-43f3-b322-afec7f8c45c1" providerId="ADAL" clId="{1A6C6A2A-2C27-42D2-9C28-FB673ACC78F5}" dt="2024-03-11T17:34:47.299" v="236" actId="1076"/>
          <ac:picMkLst>
            <pc:docMk/>
            <pc:sldMk cId="3508783573" sldId="2147479788"/>
            <ac:picMk id="26" creationId="{6D89DAC8-7F48-1DEA-FCC7-D6F0A48AAC7F}"/>
          </ac:picMkLst>
        </pc:picChg>
      </pc:sldChg>
      <pc:sldChg chg="addSp delSp modSp add mod modClrScheme chgLayout">
        <pc:chgData name="Annie CANTONE" userId="2d25ff13-b808-43f3-b322-afec7f8c45c1" providerId="ADAL" clId="{1A6C6A2A-2C27-42D2-9C28-FB673ACC78F5}" dt="2024-03-12T13:42:25.385" v="458" actId="478"/>
        <pc:sldMkLst>
          <pc:docMk/>
          <pc:sldMk cId="457247534" sldId="2147479789"/>
        </pc:sldMkLst>
        <pc:spChg chg="del mod">
          <ac:chgData name="Annie CANTONE" userId="2d25ff13-b808-43f3-b322-afec7f8c45c1" providerId="ADAL" clId="{1A6C6A2A-2C27-42D2-9C28-FB673ACC78F5}" dt="2024-03-11T17:35:48.755" v="269" actId="478"/>
          <ac:spMkLst>
            <pc:docMk/>
            <pc:sldMk cId="457247534" sldId="2147479789"/>
            <ac:spMk id="2" creationId="{47044312-33B3-A128-1951-08B77838AAAC}"/>
          </ac:spMkLst>
        </pc:spChg>
        <pc:spChg chg="del">
          <ac:chgData name="Annie CANTONE" userId="2d25ff13-b808-43f3-b322-afec7f8c45c1" providerId="ADAL" clId="{1A6C6A2A-2C27-42D2-9C28-FB673ACC78F5}" dt="2024-03-11T17:35:42.821" v="266" actId="700"/>
          <ac:spMkLst>
            <pc:docMk/>
            <pc:sldMk cId="457247534" sldId="2147479789"/>
            <ac:spMk id="3" creationId="{D83E6031-9CFC-9C05-1F06-F65681271BBA}"/>
          </ac:spMkLst>
        </pc:spChg>
        <pc:spChg chg="del">
          <ac:chgData name="Annie CANTONE" userId="2d25ff13-b808-43f3-b322-afec7f8c45c1" providerId="ADAL" clId="{1A6C6A2A-2C27-42D2-9C28-FB673ACC78F5}" dt="2024-03-11T17:35:42.821" v="266" actId="700"/>
          <ac:spMkLst>
            <pc:docMk/>
            <pc:sldMk cId="457247534" sldId="2147479789"/>
            <ac:spMk id="7" creationId="{E64D8A78-24AD-60BD-E150-FFD1E1EB38C9}"/>
          </ac:spMkLst>
        </pc:spChg>
        <pc:spChg chg="del mod ord">
          <ac:chgData name="Annie CANTONE" userId="2d25ff13-b808-43f3-b322-afec7f8c45c1" providerId="ADAL" clId="{1A6C6A2A-2C27-42D2-9C28-FB673ACC78F5}" dt="2024-03-11T17:35:50.650" v="270" actId="478"/>
          <ac:spMkLst>
            <pc:docMk/>
            <pc:sldMk cId="457247534" sldId="2147479789"/>
            <ac:spMk id="9" creationId="{E30FAE6A-C038-8499-ACDB-AA9CB8B09679}"/>
          </ac:spMkLst>
        </pc:spChg>
        <pc:picChg chg="add del mod">
          <ac:chgData name="Annie CANTONE" userId="2d25ff13-b808-43f3-b322-afec7f8c45c1" providerId="ADAL" clId="{1A6C6A2A-2C27-42D2-9C28-FB673ACC78F5}" dt="2024-03-12T13:42:25.385" v="458" actId="478"/>
          <ac:picMkLst>
            <pc:docMk/>
            <pc:sldMk cId="457247534" sldId="2147479789"/>
            <ac:picMk id="2" creationId="{5207A9D6-08D3-C556-0A76-73014C781476}"/>
          </ac:picMkLst>
        </pc:picChg>
        <pc:picChg chg="mod">
          <ac:chgData name="Annie CANTONE" userId="2d25ff13-b808-43f3-b322-afec7f8c45c1" providerId="ADAL" clId="{1A6C6A2A-2C27-42D2-9C28-FB673ACC78F5}" dt="2024-03-11T17:36:24.016" v="298" actId="1036"/>
          <ac:picMkLst>
            <pc:docMk/>
            <pc:sldMk cId="457247534" sldId="2147479789"/>
            <ac:picMk id="11" creationId="{294DDDC4-C685-E11C-EF04-F9DF7734EBB7}"/>
          </ac:picMkLst>
        </pc:picChg>
        <pc:picChg chg="mod">
          <ac:chgData name="Annie CANTONE" userId="2d25ff13-b808-43f3-b322-afec7f8c45c1" providerId="ADAL" clId="{1A6C6A2A-2C27-42D2-9C28-FB673ACC78F5}" dt="2024-03-11T17:36:24.016" v="298" actId="1036"/>
          <ac:picMkLst>
            <pc:docMk/>
            <pc:sldMk cId="457247534" sldId="2147479789"/>
            <ac:picMk id="24" creationId="{DC60B860-0CFD-FC85-93ED-2AFC36FBA23E}"/>
          </ac:picMkLst>
        </pc:picChg>
        <pc:picChg chg="mod">
          <ac:chgData name="Annie CANTONE" userId="2d25ff13-b808-43f3-b322-afec7f8c45c1" providerId="ADAL" clId="{1A6C6A2A-2C27-42D2-9C28-FB673ACC78F5}" dt="2024-03-11T17:36:24.016" v="298" actId="1036"/>
          <ac:picMkLst>
            <pc:docMk/>
            <pc:sldMk cId="457247534" sldId="2147479789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7:49.010" v="321" actId="20577"/>
        <pc:sldMkLst>
          <pc:docMk/>
          <pc:sldMk cId="3319558385" sldId="2147479790"/>
        </pc:sldMkLst>
        <pc:spChg chg="mod">
          <ac:chgData name="Annie CANTONE" userId="2d25ff13-b808-43f3-b322-afec7f8c45c1" providerId="ADAL" clId="{1A6C6A2A-2C27-42D2-9C28-FB673ACC78F5}" dt="2024-03-11T17:36:49.372" v="310" actId="20577"/>
          <ac:spMkLst>
            <pc:docMk/>
            <pc:sldMk cId="3319558385" sldId="2147479790"/>
            <ac:spMk id="5" creationId="{06B6074C-E3F0-98A9-6C8A-7B75A46B0590}"/>
          </ac:spMkLst>
        </pc:spChg>
        <pc:spChg chg="mod">
          <ac:chgData name="Annie CANTONE" userId="2d25ff13-b808-43f3-b322-afec7f8c45c1" providerId="ADAL" clId="{1A6C6A2A-2C27-42D2-9C28-FB673ACC78F5}" dt="2024-03-11T17:37:49.010" v="321" actId="20577"/>
          <ac:spMkLst>
            <pc:docMk/>
            <pc:sldMk cId="3319558385" sldId="2147479790"/>
            <ac:spMk id="6" creationId="{E1812C56-9DB2-0134-AD26-3DDBC2C222BE}"/>
          </ac:spMkLst>
        </pc:spChg>
        <pc:picChg chg="add mod">
          <ac:chgData name="Annie CANTONE" userId="2d25ff13-b808-43f3-b322-afec7f8c45c1" providerId="ADAL" clId="{1A6C6A2A-2C27-42D2-9C28-FB673ACC78F5}" dt="2024-03-11T17:37:40.562" v="315" actId="962"/>
          <ac:picMkLst>
            <pc:docMk/>
            <pc:sldMk cId="3319558385" sldId="2147479790"/>
            <ac:picMk id="8" creationId="{9C8FD237-5E34-9F1E-9320-CC2E913E591D}"/>
          </ac:picMkLst>
        </pc:picChg>
        <pc:picChg chg="del">
          <ac:chgData name="Annie CANTONE" userId="2d25ff13-b808-43f3-b322-afec7f8c45c1" providerId="ADAL" clId="{1A6C6A2A-2C27-42D2-9C28-FB673ACC78F5}" dt="2024-03-11T17:36:51.491" v="311" actId="478"/>
          <ac:picMkLst>
            <pc:docMk/>
            <pc:sldMk cId="3319558385" sldId="2147479790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8:15.315" v="347" actId="20577"/>
        <pc:sldMkLst>
          <pc:docMk/>
          <pc:sldMk cId="1479503849" sldId="2147479791"/>
        </pc:sldMkLst>
        <pc:spChg chg="mod">
          <ac:chgData name="Annie CANTONE" userId="2d25ff13-b808-43f3-b322-afec7f8c45c1" providerId="ADAL" clId="{1A6C6A2A-2C27-42D2-9C28-FB673ACC78F5}" dt="2024-03-11T17:37:56.143" v="328" actId="20577"/>
          <ac:spMkLst>
            <pc:docMk/>
            <pc:sldMk cId="1479503849" sldId="2147479791"/>
            <ac:spMk id="5" creationId="{06B6074C-E3F0-98A9-6C8A-7B75A46B0590}"/>
          </ac:spMkLst>
        </pc:spChg>
        <pc:spChg chg="mod">
          <ac:chgData name="Annie CANTONE" userId="2d25ff13-b808-43f3-b322-afec7f8c45c1" providerId="ADAL" clId="{1A6C6A2A-2C27-42D2-9C28-FB673ACC78F5}" dt="2024-03-11T17:38:15.315" v="347" actId="20577"/>
          <ac:spMkLst>
            <pc:docMk/>
            <pc:sldMk cId="1479503849" sldId="2147479791"/>
            <ac:spMk id="6" creationId="{E1812C56-9DB2-0134-AD26-3DDBC2C222BE}"/>
          </ac:spMkLst>
        </pc:spChg>
        <pc:picChg chg="del">
          <ac:chgData name="Annie CANTONE" userId="2d25ff13-b808-43f3-b322-afec7f8c45c1" providerId="ADAL" clId="{1A6C6A2A-2C27-42D2-9C28-FB673ACC78F5}" dt="2024-03-11T17:37:57.583" v="329" actId="478"/>
          <ac:picMkLst>
            <pc:docMk/>
            <pc:sldMk cId="1479503849" sldId="2147479791"/>
            <ac:picMk id="8" creationId="{9C8FD237-5E34-9F1E-9320-CC2E913E591D}"/>
          </ac:picMkLst>
        </pc:picChg>
        <pc:picChg chg="add mod">
          <ac:chgData name="Annie CANTONE" userId="2d25ff13-b808-43f3-b322-afec7f8c45c1" providerId="ADAL" clId="{1A6C6A2A-2C27-42D2-9C28-FB673ACC78F5}" dt="2024-03-11T17:38:08.347" v="333" actId="962"/>
          <ac:picMkLst>
            <pc:docMk/>
            <pc:sldMk cId="1479503849" sldId="2147479791"/>
            <ac:picMk id="9" creationId="{9F9442D7-341D-AFC3-0ABB-68A0D9A1E0FB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8:26.450" v="353" actId="962"/>
        <pc:sldMkLst>
          <pc:docMk/>
          <pc:sldMk cId="1324613647" sldId="2147479792"/>
        </pc:sldMkLst>
        <pc:picChg chg="add mod">
          <ac:chgData name="Annie CANTONE" userId="2d25ff13-b808-43f3-b322-afec7f8c45c1" providerId="ADAL" clId="{1A6C6A2A-2C27-42D2-9C28-FB673ACC78F5}" dt="2024-03-11T17:38:26.450" v="353" actId="962"/>
          <ac:picMkLst>
            <pc:docMk/>
            <pc:sldMk cId="1324613647" sldId="2147479792"/>
            <ac:picMk id="8" creationId="{6506ACC6-5FE7-AD32-8CBD-EB37320482BB}"/>
          </ac:picMkLst>
        </pc:picChg>
        <pc:picChg chg="del">
          <ac:chgData name="Annie CANTONE" userId="2d25ff13-b808-43f3-b322-afec7f8c45c1" providerId="ADAL" clId="{1A6C6A2A-2C27-42D2-9C28-FB673ACC78F5}" dt="2024-03-11T17:38:19.289" v="349" actId="478"/>
          <ac:picMkLst>
            <pc:docMk/>
            <pc:sldMk cId="1324613647" sldId="2147479792"/>
            <ac:picMk id="9" creationId="{9F9442D7-341D-AFC3-0ABB-68A0D9A1E0FB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9:18.890" v="369" actId="20577"/>
        <pc:sldMkLst>
          <pc:docMk/>
          <pc:sldMk cId="3302164182" sldId="2147479793"/>
        </pc:sldMkLst>
        <pc:spChg chg="mod">
          <ac:chgData name="Annie CANTONE" userId="2d25ff13-b808-43f3-b322-afec7f8c45c1" providerId="ADAL" clId="{1A6C6A2A-2C27-42D2-9C28-FB673ACC78F5}" dt="2024-03-11T17:39:18.890" v="369" actId="20577"/>
          <ac:spMkLst>
            <pc:docMk/>
            <pc:sldMk cId="3302164182" sldId="2147479793"/>
            <ac:spMk id="5" creationId="{06B6074C-E3F0-98A9-6C8A-7B75A46B0590}"/>
          </ac:spMkLst>
        </pc:spChg>
        <pc:picChg chg="del">
          <ac:chgData name="Annie CANTONE" userId="2d25ff13-b808-43f3-b322-afec7f8c45c1" providerId="ADAL" clId="{1A6C6A2A-2C27-42D2-9C28-FB673ACC78F5}" dt="2024-03-11T17:38:37.822" v="357" actId="478"/>
          <ac:picMkLst>
            <pc:docMk/>
            <pc:sldMk cId="3302164182" sldId="2147479793"/>
            <ac:picMk id="8" creationId="{6506ACC6-5FE7-AD32-8CBD-EB37320482BB}"/>
          </ac:picMkLst>
        </pc:picChg>
        <pc:picChg chg="add mod">
          <ac:chgData name="Annie CANTONE" userId="2d25ff13-b808-43f3-b322-afec7f8c45c1" providerId="ADAL" clId="{1A6C6A2A-2C27-42D2-9C28-FB673ACC78F5}" dt="2024-03-11T17:39:04.339" v="361" actId="962"/>
          <ac:picMkLst>
            <pc:docMk/>
            <pc:sldMk cId="3302164182" sldId="2147479793"/>
            <ac:picMk id="9" creationId="{B99C0873-78BC-C589-EDAD-21A6A124A2B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9:30.068" v="384" actId="962"/>
        <pc:sldMkLst>
          <pc:docMk/>
          <pc:sldMk cId="3087743079" sldId="2147479794"/>
        </pc:sldMkLst>
        <pc:spChg chg="mod">
          <ac:chgData name="Annie CANTONE" userId="2d25ff13-b808-43f3-b322-afec7f8c45c1" providerId="ADAL" clId="{1A6C6A2A-2C27-42D2-9C28-FB673ACC78F5}" dt="2024-03-11T17:39:23.426" v="379" actId="20577"/>
          <ac:spMkLst>
            <pc:docMk/>
            <pc:sldMk cId="3087743079" sldId="2147479794"/>
            <ac:spMk id="5" creationId="{06B6074C-E3F0-98A9-6C8A-7B75A46B0590}"/>
          </ac:spMkLst>
        </pc:spChg>
        <pc:picChg chg="add mod">
          <ac:chgData name="Annie CANTONE" userId="2d25ff13-b808-43f3-b322-afec7f8c45c1" providerId="ADAL" clId="{1A6C6A2A-2C27-42D2-9C28-FB673ACC78F5}" dt="2024-03-11T17:39:30.068" v="384" actId="962"/>
          <ac:picMkLst>
            <pc:docMk/>
            <pc:sldMk cId="3087743079" sldId="2147479794"/>
            <ac:picMk id="8" creationId="{E2EB5F28-1C72-5511-2438-F93107AA7994}"/>
          </ac:picMkLst>
        </pc:picChg>
        <pc:picChg chg="del">
          <ac:chgData name="Annie CANTONE" userId="2d25ff13-b808-43f3-b322-afec7f8c45c1" providerId="ADAL" clId="{1A6C6A2A-2C27-42D2-9C28-FB673ACC78F5}" dt="2024-03-11T17:39:24.726" v="380" actId="478"/>
          <ac:picMkLst>
            <pc:docMk/>
            <pc:sldMk cId="3087743079" sldId="2147479794"/>
            <ac:picMk id="9" creationId="{B99C0873-78BC-C589-EDAD-21A6A124A2B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39:42.065" v="392" actId="962"/>
        <pc:sldMkLst>
          <pc:docMk/>
          <pc:sldMk cId="2107363017" sldId="2147479795"/>
        </pc:sldMkLst>
        <pc:spChg chg="mod">
          <ac:chgData name="Annie CANTONE" userId="2d25ff13-b808-43f3-b322-afec7f8c45c1" providerId="ADAL" clId="{1A6C6A2A-2C27-42D2-9C28-FB673ACC78F5}" dt="2024-03-11T17:39:35.291" v="387" actId="20577"/>
          <ac:spMkLst>
            <pc:docMk/>
            <pc:sldMk cId="2107363017" sldId="2147479795"/>
            <ac:spMk id="5" creationId="{06B6074C-E3F0-98A9-6C8A-7B75A46B0590}"/>
          </ac:spMkLst>
        </pc:spChg>
        <pc:picChg chg="del">
          <ac:chgData name="Annie CANTONE" userId="2d25ff13-b808-43f3-b322-afec7f8c45c1" providerId="ADAL" clId="{1A6C6A2A-2C27-42D2-9C28-FB673ACC78F5}" dt="2024-03-11T17:39:36.574" v="388" actId="478"/>
          <ac:picMkLst>
            <pc:docMk/>
            <pc:sldMk cId="2107363017" sldId="2147479795"/>
            <ac:picMk id="8" creationId="{E2EB5F28-1C72-5511-2438-F93107AA7994}"/>
          </ac:picMkLst>
        </pc:picChg>
        <pc:picChg chg="add mod">
          <ac:chgData name="Annie CANTONE" userId="2d25ff13-b808-43f3-b322-afec7f8c45c1" providerId="ADAL" clId="{1A6C6A2A-2C27-42D2-9C28-FB673ACC78F5}" dt="2024-03-11T17:39:42.065" v="392" actId="962"/>
          <ac:picMkLst>
            <pc:docMk/>
            <pc:sldMk cId="2107363017" sldId="2147479795"/>
            <ac:picMk id="9" creationId="{528A890C-6232-CEEA-BA97-256ED62D0D59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41:03.529" v="419" actId="1076"/>
        <pc:sldMkLst>
          <pc:docMk/>
          <pc:sldMk cId="3331966914" sldId="2147479796"/>
        </pc:sldMkLst>
        <pc:picChg chg="add mod">
          <ac:chgData name="Annie CANTONE" userId="2d25ff13-b808-43f3-b322-afec7f8c45c1" providerId="ADAL" clId="{1A6C6A2A-2C27-42D2-9C28-FB673ACC78F5}" dt="2024-03-11T17:41:03.529" v="419" actId="1076"/>
          <ac:picMkLst>
            <pc:docMk/>
            <pc:sldMk cId="3331966914" sldId="2147479796"/>
            <ac:picMk id="2" creationId="{FB6F2FDE-774A-8D64-1A1A-F26F92A3161B}"/>
          </ac:picMkLst>
        </pc:picChg>
        <pc:picChg chg="add mod">
          <ac:chgData name="Annie CANTONE" userId="2d25ff13-b808-43f3-b322-afec7f8c45c1" providerId="ADAL" clId="{1A6C6A2A-2C27-42D2-9C28-FB673ACC78F5}" dt="2024-03-11T17:41:03.529" v="419" actId="1076"/>
          <ac:picMkLst>
            <pc:docMk/>
            <pc:sldMk cId="3331966914" sldId="2147479796"/>
            <ac:picMk id="3" creationId="{58BF0CEC-3ADA-42B7-1161-AE488015C706}"/>
          </ac:picMkLst>
        </pc:picChg>
        <pc:picChg chg="del">
          <ac:chgData name="Annie CANTONE" userId="2d25ff13-b808-43f3-b322-afec7f8c45c1" providerId="ADAL" clId="{1A6C6A2A-2C27-42D2-9C28-FB673ACC78F5}" dt="2024-03-11T17:40:39.017" v="407" actId="478"/>
          <ac:picMkLst>
            <pc:docMk/>
            <pc:sldMk cId="3331966914" sldId="2147479796"/>
            <ac:picMk id="11" creationId="{294DDDC4-C685-E11C-EF04-F9DF7734EBB7}"/>
          </ac:picMkLst>
        </pc:picChg>
        <pc:picChg chg="del">
          <ac:chgData name="Annie CANTONE" userId="2d25ff13-b808-43f3-b322-afec7f8c45c1" providerId="ADAL" clId="{1A6C6A2A-2C27-42D2-9C28-FB673ACC78F5}" dt="2024-03-11T17:40:39.017" v="407" actId="478"/>
          <ac:picMkLst>
            <pc:docMk/>
            <pc:sldMk cId="3331966914" sldId="2147479796"/>
            <ac:picMk id="24" creationId="{DC60B860-0CFD-FC85-93ED-2AFC36FBA23E}"/>
          </ac:picMkLst>
        </pc:picChg>
        <pc:picChg chg="del">
          <ac:chgData name="Annie CANTONE" userId="2d25ff13-b808-43f3-b322-afec7f8c45c1" providerId="ADAL" clId="{1A6C6A2A-2C27-42D2-9C28-FB673ACC78F5}" dt="2024-03-11T17:40:39.017" v="407" actId="478"/>
          <ac:picMkLst>
            <pc:docMk/>
            <pc:sldMk cId="3331966914" sldId="2147479796"/>
            <ac:picMk id="26" creationId="{6D89DAC8-7F48-1DEA-FCC7-D6F0A48AAC7F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1T17:41:49.495" v="433" actId="1076"/>
        <pc:sldMkLst>
          <pc:docMk/>
          <pc:sldMk cId="1939346322" sldId="2147479797"/>
        </pc:sldMkLst>
        <pc:picChg chg="del">
          <ac:chgData name="Annie CANTONE" userId="2d25ff13-b808-43f3-b322-afec7f8c45c1" providerId="ADAL" clId="{1A6C6A2A-2C27-42D2-9C28-FB673ACC78F5}" dt="2024-03-11T17:41:12.905" v="421" actId="478"/>
          <ac:picMkLst>
            <pc:docMk/>
            <pc:sldMk cId="1939346322" sldId="2147479797"/>
            <ac:picMk id="2" creationId="{FB6F2FDE-774A-8D64-1A1A-F26F92A3161B}"/>
          </ac:picMkLst>
        </pc:picChg>
        <pc:picChg chg="del">
          <ac:chgData name="Annie CANTONE" userId="2d25ff13-b808-43f3-b322-afec7f8c45c1" providerId="ADAL" clId="{1A6C6A2A-2C27-42D2-9C28-FB673ACC78F5}" dt="2024-03-11T17:41:12.905" v="421" actId="478"/>
          <ac:picMkLst>
            <pc:docMk/>
            <pc:sldMk cId="1939346322" sldId="2147479797"/>
            <ac:picMk id="3" creationId="{58BF0CEC-3ADA-42B7-1161-AE488015C706}"/>
          </ac:picMkLst>
        </pc:picChg>
        <pc:picChg chg="add mod">
          <ac:chgData name="Annie CANTONE" userId="2d25ff13-b808-43f3-b322-afec7f8c45c1" providerId="ADAL" clId="{1A6C6A2A-2C27-42D2-9C28-FB673ACC78F5}" dt="2024-03-11T17:41:49.495" v="433" actId="1076"/>
          <ac:picMkLst>
            <pc:docMk/>
            <pc:sldMk cId="1939346322" sldId="2147479797"/>
            <ac:picMk id="4" creationId="{8B93DD20-CA58-AF04-715A-68E08FACC616}"/>
          </ac:picMkLst>
        </pc:picChg>
        <pc:picChg chg="add mod">
          <ac:chgData name="Annie CANTONE" userId="2d25ff13-b808-43f3-b322-afec7f8c45c1" providerId="ADAL" clId="{1A6C6A2A-2C27-42D2-9C28-FB673ACC78F5}" dt="2024-03-11T17:41:49.495" v="433" actId="1076"/>
          <ac:picMkLst>
            <pc:docMk/>
            <pc:sldMk cId="1939346322" sldId="2147479797"/>
            <ac:picMk id="5" creationId="{818A0469-EAF6-8D73-A7AD-41F6ACE80A3C}"/>
          </ac:picMkLst>
        </pc:picChg>
        <pc:picChg chg="add mod">
          <ac:chgData name="Annie CANTONE" userId="2d25ff13-b808-43f3-b322-afec7f8c45c1" providerId="ADAL" clId="{1A6C6A2A-2C27-42D2-9C28-FB673ACC78F5}" dt="2024-03-11T17:41:49.495" v="433" actId="1076"/>
          <ac:picMkLst>
            <pc:docMk/>
            <pc:sldMk cId="1939346322" sldId="2147479797"/>
            <ac:picMk id="6" creationId="{D66C831E-22A0-F0D9-F4C6-D78A3C905C00}"/>
          </ac:picMkLst>
        </pc:picChg>
      </pc:sldChg>
      <pc:sldChg chg="addSp delSp modSp add mod modShow">
        <pc:chgData name="Annie CANTONE" userId="2d25ff13-b808-43f3-b322-afec7f8c45c1" providerId="ADAL" clId="{1A6C6A2A-2C27-42D2-9C28-FB673ACC78F5}" dt="2024-03-11T17:42:53.487" v="440" actId="729"/>
        <pc:sldMkLst>
          <pc:docMk/>
          <pc:sldMk cId="614046510" sldId="2147479798"/>
        </pc:sldMkLst>
        <pc:picChg chg="del">
          <ac:chgData name="Annie CANTONE" userId="2d25ff13-b808-43f3-b322-afec7f8c45c1" providerId="ADAL" clId="{1A6C6A2A-2C27-42D2-9C28-FB673ACC78F5}" dt="2024-03-11T17:41:56.622" v="435" actId="478"/>
          <ac:picMkLst>
            <pc:docMk/>
            <pc:sldMk cId="614046510" sldId="2147479798"/>
            <ac:picMk id="8" creationId="{9C8FD237-5E34-9F1E-9320-CC2E913E591D}"/>
          </ac:picMkLst>
        </pc:picChg>
        <pc:picChg chg="add mod">
          <ac:chgData name="Annie CANTONE" userId="2d25ff13-b808-43f3-b322-afec7f8c45c1" providerId="ADAL" clId="{1A6C6A2A-2C27-42D2-9C28-FB673ACC78F5}" dt="2024-03-11T17:42:46.884" v="439" actId="962"/>
          <ac:picMkLst>
            <pc:docMk/>
            <pc:sldMk cId="614046510" sldId="2147479798"/>
            <ac:picMk id="9" creationId="{E4EA5591-2FD2-254F-8955-53D41EEFDDFA}"/>
          </ac:picMkLst>
        </pc:picChg>
      </pc:sldChg>
      <pc:sldChg chg="addSp delSp modSp add mod">
        <pc:chgData name="Annie CANTONE" userId="2d25ff13-b808-43f3-b322-afec7f8c45c1" providerId="ADAL" clId="{1A6C6A2A-2C27-42D2-9C28-FB673ACC78F5}" dt="2024-03-12T13:07:34.200" v="453" actId="1076"/>
        <pc:sldMkLst>
          <pc:docMk/>
          <pc:sldMk cId="1775280740" sldId="2147479799"/>
        </pc:sldMkLst>
        <pc:picChg chg="add mod">
          <ac:chgData name="Annie CANTONE" userId="2d25ff13-b808-43f3-b322-afec7f8c45c1" providerId="ADAL" clId="{1A6C6A2A-2C27-42D2-9C28-FB673ACC78F5}" dt="2024-03-12T13:07:34.200" v="453" actId="1076"/>
          <ac:picMkLst>
            <pc:docMk/>
            <pc:sldMk cId="1775280740" sldId="2147479799"/>
            <ac:picMk id="2" creationId="{354B5EB5-DB56-7828-74B5-8393D1B97D19}"/>
          </ac:picMkLst>
        </pc:picChg>
        <pc:picChg chg="add mod">
          <ac:chgData name="Annie CANTONE" userId="2d25ff13-b808-43f3-b322-afec7f8c45c1" providerId="ADAL" clId="{1A6C6A2A-2C27-42D2-9C28-FB673ACC78F5}" dt="2024-03-12T13:07:32.343" v="452" actId="1076"/>
          <ac:picMkLst>
            <pc:docMk/>
            <pc:sldMk cId="1775280740" sldId="2147479799"/>
            <ac:picMk id="3" creationId="{D70104E9-E5B6-1347-27B5-7C6C326ED471}"/>
          </ac:picMkLst>
        </pc:picChg>
        <pc:picChg chg="del">
          <ac:chgData name="Annie CANTONE" userId="2d25ff13-b808-43f3-b322-afec7f8c45c1" providerId="ADAL" clId="{1A6C6A2A-2C27-42D2-9C28-FB673ACC78F5}" dt="2024-03-12T13:07:13.207" v="444" actId="478"/>
          <ac:picMkLst>
            <pc:docMk/>
            <pc:sldMk cId="1775280740" sldId="2147479799"/>
            <ac:picMk id="11" creationId="{294DDDC4-C685-E11C-EF04-F9DF7734EBB7}"/>
          </ac:picMkLst>
        </pc:picChg>
        <pc:picChg chg="del">
          <ac:chgData name="Annie CANTONE" userId="2d25ff13-b808-43f3-b322-afec7f8c45c1" providerId="ADAL" clId="{1A6C6A2A-2C27-42D2-9C28-FB673ACC78F5}" dt="2024-03-12T13:07:13.207" v="444" actId="478"/>
          <ac:picMkLst>
            <pc:docMk/>
            <pc:sldMk cId="1775280740" sldId="2147479799"/>
            <ac:picMk id="24" creationId="{DC60B860-0CFD-FC85-93ED-2AFC36FBA23E}"/>
          </ac:picMkLst>
        </pc:picChg>
        <pc:picChg chg="del">
          <ac:chgData name="Annie CANTONE" userId="2d25ff13-b808-43f3-b322-afec7f8c45c1" providerId="ADAL" clId="{1A6C6A2A-2C27-42D2-9C28-FB673ACC78F5}" dt="2024-03-12T13:07:13.207" v="444" actId="478"/>
          <ac:picMkLst>
            <pc:docMk/>
            <pc:sldMk cId="1775280740" sldId="2147479799"/>
            <ac:picMk id="26" creationId="{6D89DAC8-7F48-1DEA-FCC7-D6F0A48AAC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1AF795A4-66A1-43EF-9029-8FAFEFC3FD75}" type="datetimeFigureOut">
              <a:rPr lang="fr-FR" smtClean="0"/>
              <a:pPr/>
              <a:t>12/03/2024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792288"/>
            <a:ext cx="8597900" cy="483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513" tIns="69257" rIns="138513" bIns="69257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0600" y="6898779"/>
            <a:ext cx="7924800" cy="5644455"/>
          </a:xfrm>
          <a:prstGeom prst="rect">
            <a:avLst/>
          </a:prstGeom>
        </p:spPr>
        <p:txBody>
          <a:bodyPr vert="horz" lIns="138513" tIns="69257" rIns="138513" bIns="69257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108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33D9C152-1E26-4F05-B6D8-64339A8AB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92AB74B-B116-D016-1197-5DAFFEFEC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13114"/>
            <a:ext cx="11591925" cy="4328886"/>
          </a:xfrm>
        </p:spPr>
        <p:txBody>
          <a:bodyPr numCol="2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44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4064400" y="0"/>
            <a:ext cx="4063202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760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3480654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400234-655F-726B-9909-4A5C1E6C0A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1569" y="1004180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EDF0AA0-32EB-B9D4-A71B-0D8FF857D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21569" y="223140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6FDA99B-BAF6-80FC-A430-B25A35DC21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1569" y="344589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8078AA6-F9F6-FD4F-1560-512EC5742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1569" y="4686761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794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48" y="1856014"/>
            <a:ext cx="11574415" cy="3093357"/>
          </a:xfrm>
          <a:ln>
            <a:noFill/>
          </a:ln>
        </p:spPr>
        <p:txBody>
          <a:bodyPr anchor="t"/>
          <a:lstStyle>
            <a:lvl1pPr algn="ctr">
              <a:defRPr sz="4400" b="1" i="0" u="none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7" y="1621832"/>
            <a:ext cx="11574415" cy="257628"/>
          </a:xfrm>
        </p:spPr>
        <p:txBody>
          <a:bodyPr anchor="b"/>
          <a:lstStyle>
            <a:lvl1pPr algn="ctr">
              <a:defRPr sz="1600" cap="all" spc="100" baseline="0">
                <a:solidFill>
                  <a:srgbClr val="FBEC13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A56615-667C-5662-ABA2-FCC9A94E3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E798F7-B640-2217-60E8-8FE4F30AB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416" t="27622" r="12178" b="22378"/>
          <a:stretch/>
        </p:blipFill>
        <p:spPr>
          <a:xfrm>
            <a:off x="4994947" y="4763588"/>
            <a:ext cx="2202105" cy="20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20" y="1986643"/>
            <a:ext cx="10532870" cy="3093357"/>
          </a:xfrm>
          <a:ln>
            <a:noFill/>
          </a:ln>
        </p:spPr>
        <p:txBody>
          <a:bodyPr anchor="t"/>
          <a:lstStyle>
            <a:lvl1pPr algn="ctr">
              <a:defRPr sz="4400" b="1" i="0" u="none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A56615-667C-5662-ABA2-FCC9A94E3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244289-1483-36ED-51C5-4E8DDA67671D}"/>
              </a:ext>
            </a:extLst>
          </p:cNvPr>
          <p:cNvSpPr txBox="1"/>
          <p:nvPr userDrawn="1"/>
        </p:nvSpPr>
        <p:spPr>
          <a:xfrm>
            <a:off x="5635000" y="937804"/>
            <a:ext cx="2995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0" b="1" i="0" dirty="0">
                <a:solidFill>
                  <a:srgbClr val="FBEC13"/>
                </a:solidFill>
                <a:latin typeface="Georgia" panose="020405020504050203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2620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8128798" y="0"/>
            <a:ext cx="4063202" cy="6858000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466" y="773723"/>
            <a:ext cx="5312664" cy="5312664"/>
          </a:xfrm>
          <a:prstGeom prst="ellipse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4445698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4445698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4445698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32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support d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83154" y="788568"/>
            <a:ext cx="5010966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 divers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9048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/>
          <a:stretch/>
        </p:blipFill>
        <p:spPr>
          <a:xfrm>
            <a:off x="0" y="321"/>
            <a:ext cx="12191999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76641" y="788568"/>
            <a:ext cx="5010966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 divers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78050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DF8D99-FA9F-7465-2CEE-E2B44BEAC9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D4FEB8-E390-4AB2-A383-D27EB227BC1B}"/>
              </a:ext>
            </a:extLst>
          </p:cNvPr>
          <p:cNvSpPr/>
          <p:nvPr userDrawn="1"/>
        </p:nvSpPr>
        <p:spPr>
          <a:xfrm>
            <a:off x="8128798" y="0"/>
            <a:ext cx="4063202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540A4D40-5128-3D7A-7E03-43453E1029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7188" y="1621832"/>
            <a:ext cx="3457264" cy="257628"/>
          </a:xfrm>
        </p:spPr>
        <p:txBody>
          <a:bodyPr anchor="b"/>
          <a:lstStyle>
            <a:lvl1pPr algn="ctr">
              <a:defRPr sz="1200" cap="all" spc="100" baseline="0">
                <a:solidFill>
                  <a:srgbClr val="FBEC13"/>
                </a:solidFill>
              </a:defRPr>
            </a:lvl1pPr>
          </a:lstStyle>
          <a:p>
            <a:pPr lvl="0"/>
            <a:r>
              <a:rPr lang="fr-FR" dirty="0"/>
              <a:t>Alternative </a:t>
            </a:r>
            <a:r>
              <a:rPr lang="fr-FR" dirty="0" err="1"/>
              <a:t>naming</a:t>
            </a:r>
            <a:r>
              <a:rPr lang="fr-FR" dirty="0"/>
              <a:t> 1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F25DE10F-1B31-7EDE-5019-892471605D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7188" y="2953588"/>
            <a:ext cx="3457264" cy="257628"/>
          </a:xfrm>
        </p:spPr>
        <p:txBody>
          <a:bodyPr anchor="b"/>
          <a:lstStyle>
            <a:lvl1pPr algn="ctr">
              <a:defRPr sz="1200" cap="all" spc="100" baseline="0">
                <a:solidFill>
                  <a:srgbClr val="FBEC13"/>
                </a:solidFill>
              </a:defRPr>
            </a:lvl1pPr>
          </a:lstStyle>
          <a:p>
            <a:pPr lvl="0"/>
            <a:r>
              <a:rPr lang="fr-FR" dirty="0"/>
              <a:t>Alternative </a:t>
            </a:r>
            <a:r>
              <a:rPr lang="fr-FR" dirty="0" err="1"/>
              <a:t>naming</a:t>
            </a:r>
            <a:r>
              <a:rPr lang="fr-FR" dirty="0"/>
              <a:t> 1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31C48914-5972-AD88-1646-5F0DE8CE0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7188" y="4262483"/>
            <a:ext cx="3457264" cy="257628"/>
          </a:xfrm>
        </p:spPr>
        <p:txBody>
          <a:bodyPr anchor="b"/>
          <a:lstStyle>
            <a:lvl1pPr algn="ctr">
              <a:defRPr sz="1200" cap="all" spc="100" baseline="0">
                <a:solidFill>
                  <a:srgbClr val="FBEC13"/>
                </a:solidFill>
              </a:defRPr>
            </a:lvl1pPr>
          </a:lstStyle>
          <a:p>
            <a:pPr lvl="0"/>
            <a:r>
              <a:rPr lang="fr-FR" dirty="0"/>
              <a:t>Alternative </a:t>
            </a:r>
            <a:r>
              <a:rPr lang="fr-FR" dirty="0" err="1"/>
              <a:t>naming</a:t>
            </a:r>
            <a:r>
              <a:rPr lang="fr-FR" dirty="0"/>
              <a:t> 1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9BCD0CB-FBF0-B13A-0584-4B683AEA2F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6925" y="1879600"/>
            <a:ext cx="3475038" cy="915988"/>
          </a:xfrm>
        </p:spPr>
        <p:txBody>
          <a:bodyPr/>
          <a:lstStyle>
            <a:lvl1pPr algn="ctr">
              <a:lnSpc>
                <a:spcPct val="100000"/>
              </a:lnSpc>
              <a:defRPr sz="2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B6A861-B609-F50D-F10D-5470D0B85A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6925" y="3220720"/>
            <a:ext cx="3475038" cy="915988"/>
          </a:xfrm>
        </p:spPr>
        <p:txBody>
          <a:bodyPr/>
          <a:lstStyle>
            <a:lvl1pPr algn="ctr">
              <a:lnSpc>
                <a:spcPct val="100000"/>
              </a:lnSpc>
              <a:defRPr sz="2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88DF90AB-158E-8C62-1B29-FEF607BEDB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16925" y="4561840"/>
            <a:ext cx="3475038" cy="915988"/>
          </a:xfrm>
        </p:spPr>
        <p:txBody>
          <a:bodyPr/>
          <a:lstStyle>
            <a:lvl1pPr algn="ctr">
              <a:lnSpc>
                <a:spcPct val="100000"/>
              </a:lnSpc>
              <a:defRPr sz="2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399A9A0-D309-10E5-7F78-CCBD7151D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9416" t="27622" r="12178" b="22378"/>
          <a:stretch/>
        </p:blipFill>
        <p:spPr>
          <a:xfrm rot="10800000">
            <a:off x="9428874" y="1"/>
            <a:ext cx="1451139" cy="13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1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456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A8554A2-FED7-1758-55D4-FF32EAC03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4563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5116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couver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270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AA9EBA3-3004-CDE0-EF55-E572ADC437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119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9A4490-F09B-5049-E625-BCA244F5F1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2 couvert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FB0DDDAC-1AAF-4C2C-E5A2-E2FF22294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5248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1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92333" y="875654"/>
            <a:ext cx="3208149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couverture 2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C20A5C7E-FD04-652A-CAC9-7609A5500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5248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35A6A481-A135-7836-9B1C-3FA549288E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E5896762-F5A0-5F75-662F-59D21CF19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518C6E6D-27E5-CA4E-4EFD-50347834D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6DF51B22-0124-9A75-9FE8-DA5BC3497F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5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</p:spTree>
    <p:extLst>
      <p:ext uri="{BB962C8B-B14F-4D97-AF65-F5344CB8AC3E}">
        <p14:creationId xmlns:p14="http://schemas.microsoft.com/office/powerpoint/2010/main" val="271647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515AE1C6-E3FD-C2C9-84DA-C54BC2DB8E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4038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D5D6FC91-6960-C2E4-AFE9-394AE8421D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2000" y="875654"/>
            <a:ext cx="3221999" cy="5067946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droite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FAD165F-FB26-C750-DDF6-FF5074DA2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97C5F29-C6F6-DCB8-F171-CEE4D825D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5037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4825893-3B4D-ED89-10A8-20D1BA66A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21C3246-7232-0C61-8AC5-A4EB9D9BC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D4E31430-0F1D-99ED-7340-0E0A72709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00963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05C3503-81F6-F908-8148-AA5DB5857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381" b="22705"/>
          <a:stretch/>
        </p:blipFill>
        <p:spPr>
          <a:xfrm rot="10800000">
            <a:off x="6887215" y="-1"/>
            <a:ext cx="5304785" cy="5300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0036" y="2535964"/>
            <a:ext cx="11591925" cy="893036"/>
          </a:xfrm>
        </p:spPr>
        <p:txBody>
          <a:bodyPr anchor="t"/>
          <a:lstStyle>
            <a:lvl1pPr>
              <a:defRPr sz="6600" b="1" i="0" cap="none" baseline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0039" y="2346451"/>
            <a:ext cx="11591924" cy="386916"/>
          </a:xfrm>
        </p:spPr>
        <p:txBody>
          <a:bodyPr/>
          <a:lstStyle>
            <a:lvl1pPr marL="0" indent="0" algn="ctr">
              <a:buNone/>
              <a:defRPr sz="2000" b="1" i="0" cap="all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SUR-TITRES DU MASQUE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CAE4518-7F82-8431-90A1-1A4973FE35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0919" y="3640011"/>
            <a:ext cx="2570162" cy="1535112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Logo client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 - couverure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D69F10-A7F4-65FC-BE94-6C525A6CF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0" r="-1"/>
          <a:stretch/>
        </p:blipFill>
        <p:spPr>
          <a:xfrm>
            <a:off x="4016829" y="321"/>
            <a:ext cx="8175170" cy="68573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AD165F-FB26-C750-DDF6-FF5074DA2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97C5F29-C6F6-DCB8-F171-CEE4D825D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5037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4825893-3B4D-ED89-10A8-20D1BA66A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21C3246-7232-0C61-8AC5-A4EB9D9BC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D4E31430-0F1D-99ED-7340-0E0A72709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AEF74903-538A-E08B-E099-3782383B47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5523" y="825137"/>
            <a:ext cx="3417782" cy="478171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200x280</a:t>
            </a:r>
            <a:br>
              <a:rPr lang="fr-FR" dirty="0"/>
            </a:br>
            <a:r>
              <a:rPr lang="fr-FR" dirty="0"/>
              <a:t>couverture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</p:spTree>
    <p:extLst>
      <p:ext uri="{BB962C8B-B14F-4D97-AF65-F5344CB8AC3E}">
        <p14:creationId xmlns:p14="http://schemas.microsoft.com/office/powerpoint/2010/main" val="2144171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o - Selection pages interieures 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D69F10-A7F4-65FC-BE94-6C525A6CF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0" r="-1"/>
          <a:stretch/>
        </p:blipFill>
        <p:spPr>
          <a:xfrm>
            <a:off x="4016829" y="321"/>
            <a:ext cx="8175170" cy="68573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AD165F-FB26-C750-DDF6-FF5074DA2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97C5F29-C6F6-DCB8-F171-CEE4D825D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5037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4825893-3B4D-ED89-10A8-20D1BA66A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21C3246-7232-0C61-8AC5-A4EB9D9BC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2" name="Espace réservé du texte 12">
            <a:extLst>
              <a:ext uri="{FF2B5EF4-FFF2-40B4-BE49-F238E27FC236}">
                <a16:creationId xmlns:a16="http://schemas.microsoft.com/office/drawing/2014/main" id="{D4E31430-0F1D-99ED-7340-0E0A72709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4CDE07B7-04E8-52B4-096E-F2E05783956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61989" y="825137"/>
            <a:ext cx="3417782" cy="478171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200x280</a:t>
            </a:r>
            <a:br>
              <a:rPr lang="fr-FR" dirty="0"/>
            </a:br>
            <a:r>
              <a:rPr lang="fr-FR" dirty="0"/>
              <a:t>page droite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6" name="Espace réservé pour une image  3">
            <a:extLst>
              <a:ext uri="{FF2B5EF4-FFF2-40B4-BE49-F238E27FC236}">
                <a16:creationId xmlns:a16="http://schemas.microsoft.com/office/drawing/2014/main" id="{AEF74903-538A-E08B-E099-3782383B47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35297" y="825137"/>
            <a:ext cx="3417782" cy="478171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200x280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</p:spTree>
    <p:extLst>
      <p:ext uri="{BB962C8B-B14F-4D97-AF65-F5344CB8AC3E}">
        <p14:creationId xmlns:p14="http://schemas.microsoft.com/office/powerpoint/2010/main" val="2603367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tch - Prospectus pages interie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67494" y="875654"/>
            <a:ext cx="3221999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pour une image  3">
            <a:extLst>
              <a:ext uri="{FF2B5EF4-FFF2-40B4-BE49-F238E27FC236}">
                <a16:creationId xmlns:a16="http://schemas.microsoft.com/office/drawing/2014/main" id="{FB48B976-B273-4FC2-6476-8D13B4878F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875654"/>
            <a:ext cx="3221999" cy="5068800"/>
          </a:xfr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Prospectus 180X285</a:t>
            </a:r>
            <a:br>
              <a:rPr lang="fr-FR" dirty="0"/>
            </a:br>
            <a:r>
              <a:rPr lang="fr-FR" dirty="0"/>
              <a:t>page gauche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C63F3D4-EEB9-5414-1726-6658271F44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2696" y="6121400"/>
            <a:ext cx="5133593" cy="181429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DEFBF-48A4-7A83-DA38-9970B4110C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0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4400" y="882000"/>
            <a:ext cx="3564000" cy="5067946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D217E5-A4ED-0094-7153-696AA8D8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407C7ADF-923B-8C19-33FF-3CEBF9970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391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8D94E9F1-F10C-25D9-AA29-CE461E0116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508C3A92-EF6D-0CDB-FCDA-EB6142D4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25265C38-4B32-75BA-8548-74594E3496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50780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1067" y="875654"/>
            <a:ext cx="3581401" cy="50688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A4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6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38394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692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9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emono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BAE109-AFB9-8CCB-F7BE-E9B917A5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1"/>
            <a:ext cx="12192000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D9FB895-EBAF-2EF6-47AA-424E65F92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1846" y="711794"/>
            <a:ext cx="2706746" cy="523266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Kakémono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0AA76F6-BA4A-937B-7AED-69D1223EAF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144" y="6121400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30953-99F6-013E-ED1E-46B052C34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58DB85C6-64E1-5873-EB26-B59408B622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</p:spTree>
    <p:extLst>
      <p:ext uri="{BB962C8B-B14F-4D97-AF65-F5344CB8AC3E}">
        <p14:creationId xmlns:p14="http://schemas.microsoft.com/office/powerpoint/2010/main" val="25526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7508"/>
          <a:stretch/>
        </p:blipFill>
        <p:spPr>
          <a:xfrm>
            <a:off x="-1" y="642"/>
            <a:ext cx="7913823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0247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D2B15B-0F13-4127-3B67-D71CC2562F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r="27161"/>
          <a:stretch/>
        </p:blipFill>
        <p:spPr bwMode="auto">
          <a:xfrm>
            <a:off x="7634208" y="0"/>
            <a:ext cx="4557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8232059A-81F7-0220-AB8B-B7AB66B6C6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7397" y="1337381"/>
            <a:ext cx="3460092" cy="2582769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3029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02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m2 -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7508"/>
          <a:stretch/>
        </p:blipFill>
        <p:spPr>
          <a:xfrm>
            <a:off x="-1" y="642"/>
            <a:ext cx="7913823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29562" y="718900"/>
            <a:ext cx="3325786" cy="490689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2m2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D2B15B-0F13-4127-3B67-D71CC2562F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7" r="27847"/>
          <a:stretch/>
        </p:blipFill>
        <p:spPr bwMode="auto">
          <a:xfrm>
            <a:off x="7634208" y="0"/>
            <a:ext cx="4557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pour une image  3">
            <a:extLst>
              <a:ext uri="{FF2B5EF4-FFF2-40B4-BE49-F238E27FC236}">
                <a16:creationId xmlns:a16="http://schemas.microsoft.com/office/drawing/2014/main" id="{8232059A-81F7-0220-AB8B-B7AB66B6C6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94750" y="1908313"/>
            <a:ext cx="2237685" cy="32699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2m2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3029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3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6402" y="898907"/>
            <a:ext cx="6159193" cy="4701474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4x3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5811835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B201569-E60C-97FE-52AC-C68E962EF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44" t="19518" r="27990" b="19425"/>
          <a:stretch/>
        </p:blipFill>
        <p:spPr>
          <a:xfrm>
            <a:off x="7565571" y="1"/>
            <a:ext cx="4626429" cy="52439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0038" y="3429000"/>
            <a:ext cx="11514010" cy="1893385"/>
          </a:xfrm>
        </p:spPr>
        <p:txBody>
          <a:bodyPr lIns="0" tIns="0" rIns="0" bIns="0" anchor="b"/>
          <a:lstStyle>
            <a:lvl1pPr algn="l">
              <a:lnSpc>
                <a:spcPts val="7860"/>
              </a:lnSpc>
              <a:defRPr sz="8800" b="1" cap="none" baseline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0038" y="5243972"/>
            <a:ext cx="11587162" cy="395073"/>
          </a:xfrm>
        </p:spPr>
        <p:txBody>
          <a:bodyPr lIns="0" tIns="0" rIns="0" bIns="0" anchor="t"/>
          <a:lstStyle>
            <a:lvl1pPr marL="0" indent="0">
              <a:buNone/>
              <a:defRPr sz="1800" b="1" cap="all" baseline="0">
                <a:solidFill>
                  <a:srgbClr val="D911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de la section</a:t>
            </a:r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 divers + M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191F46D1-BCCD-572B-6D00-F352E08E96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1113" y="0"/>
            <a:ext cx="4560887" cy="68580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Insérer la mise en situation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1332" y="5158692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EFE32981-017F-40F8-BE59-470D655367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52528" y="1259858"/>
            <a:ext cx="3625758" cy="367982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Support divers</a:t>
            </a:r>
            <a:br>
              <a:rPr lang="fr-FR" dirty="0"/>
            </a:br>
            <a:r>
              <a:rPr lang="fr-FR" dirty="0"/>
              <a:t>à insérer ici !</a:t>
            </a:r>
          </a:p>
        </p:txBody>
      </p:sp>
    </p:spTree>
    <p:extLst>
      <p:ext uri="{BB962C8B-B14F-4D97-AF65-F5344CB8AC3E}">
        <p14:creationId xmlns:p14="http://schemas.microsoft.com/office/powerpoint/2010/main" val="1337345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63F0120-A9A2-045D-E576-19DEAA16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2258838" y="3592286"/>
            <a:ext cx="1757991" cy="32657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98562" y="321"/>
            <a:ext cx="8193437" cy="68573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80F2A-F5DD-EEB0-FF99-7A3968E3AC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5874" r="29212" b="12548"/>
          <a:stretch/>
        </p:blipFill>
        <p:spPr bwMode="auto">
          <a:xfrm>
            <a:off x="4016829" y="0"/>
            <a:ext cx="819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3BC1582-2F90-B619-D612-9DAEB37579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217" y="1101833"/>
            <a:ext cx="3440624" cy="4754681"/>
          </a:xfrm>
        </p:spPr>
        <p:txBody>
          <a:bodyPr/>
          <a:lstStyle>
            <a:lvl2pPr>
              <a:defRPr>
                <a:solidFill>
                  <a:srgbClr val="D9117E"/>
                </a:solidFill>
              </a:defRPr>
            </a:lvl2pPr>
            <a:lvl3pPr>
              <a:buClr>
                <a:srgbClr val="FBEC13"/>
              </a:buClr>
              <a:defRPr/>
            </a:lvl3pPr>
            <a:lvl4pPr marL="360000" indent="-156600">
              <a:buClr>
                <a:srgbClr val="D9117E"/>
              </a:buClr>
              <a:buFont typeface="Police système Courant"/>
              <a:buChar char="►"/>
              <a:defRPr/>
            </a:lvl4pPr>
          </a:lstStyle>
          <a:p>
            <a:pPr lvl="0"/>
            <a:r>
              <a:rPr lang="fr-FR" dirty="0"/>
              <a:t>Styles du texte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&gt;&gt; Changer de style avec TAB (</a:t>
            </a:r>
            <a:r>
              <a:rPr lang="fr-FR" dirty="0" err="1"/>
              <a:t>windows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46F4013D-CBBD-4415-A2BF-D9C710FB3D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483438"/>
            <a:ext cx="3441700" cy="222979"/>
          </a:xfrm>
        </p:spPr>
        <p:txBody>
          <a:bodyPr/>
          <a:lstStyle>
            <a:lvl1pPr>
              <a:defRPr sz="1800" b="1" i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32B97939-BBE2-F331-3A1E-EC1402FEE2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1625" y="750325"/>
            <a:ext cx="3441700" cy="214184"/>
          </a:xfrm>
        </p:spPr>
        <p:txBody>
          <a:bodyPr/>
          <a:lstStyle>
            <a:lvl1pPr>
              <a:defRPr sz="1400" b="0" i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solidFill>
                  <a:srgbClr val="A27F4A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2595CD2-B0AF-7882-529B-B33A55865E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885433" y="936702"/>
            <a:ext cx="2263698" cy="4824018"/>
          </a:xfrm>
          <a:custGeom>
            <a:avLst/>
            <a:gdLst>
              <a:gd name="connsiteX0" fmla="*/ 0 w 2256504"/>
              <a:gd name="connsiteY0" fmla="*/ 376092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76092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76092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0 w 2256504"/>
              <a:gd name="connsiteY0" fmla="*/ 348591 h 4911725"/>
              <a:gd name="connsiteX1" fmla="*/ 376092 w 2256504"/>
              <a:gd name="connsiteY1" fmla="*/ 0 h 4911725"/>
              <a:gd name="connsiteX2" fmla="*/ 1880412 w 2256504"/>
              <a:gd name="connsiteY2" fmla="*/ 0 h 4911725"/>
              <a:gd name="connsiteX3" fmla="*/ 2256504 w 2256504"/>
              <a:gd name="connsiteY3" fmla="*/ 334841 h 4911725"/>
              <a:gd name="connsiteX4" fmla="*/ 2256504 w 2256504"/>
              <a:gd name="connsiteY4" fmla="*/ 4535633 h 4911725"/>
              <a:gd name="connsiteX5" fmla="*/ 1880412 w 2256504"/>
              <a:gd name="connsiteY5" fmla="*/ 4911725 h 4911725"/>
              <a:gd name="connsiteX6" fmla="*/ 376092 w 2256504"/>
              <a:gd name="connsiteY6" fmla="*/ 4911725 h 4911725"/>
              <a:gd name="connsiteX7" fmla="*/ 0 w 2256504"/>
              <a:gd name="connsiteY7" fmla="*/ 4535633 h 4911725"/>
              <a:gd name="connsiteX8" fmla="*/ 0 w 2256504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  <a:gd name="connsiteX0" fmla="*/ 195 w 2256699"/>
              <a:gd name="connsiteY0" fmla="*/ 348591 h 4911725"/>
              <a:gd name="connsiteX1" fmla="*/ 376287 w 2256699"/>
              <a:gd name="connsiteY1" fmla="*/ 0 h 4911725"/>
              <a:gd name="connsiteX2" fmla="*/ 1880607 w 2256699"/>
              <a:gd name="connsiteY2" fmla="*/ 0 h 4911725"/>
              <a:gd name="connsiteX3" fmla="*/ 2256699 w 2256699"/>
              <a:gd name="connsiteY3" fmla="*/ 334841 h 4911725"/>
              <a:gd name="connsiteX4" fmla="*/ 2256699 w 2256699"/>
              <a:gd name="connsiteY4" fmla="*/ 4535633 h 4911725"/>
              <a:gd name="connsiteX5" fmla="*/ 1880607 w 2256699"/>
              <a:gd name="connsiteY5" fmla="*/ 4911725 h 4911725"/>
              <a:gd name="connsiteX6" fmla="*/ 376287 w 2256699"/>
              <a:gd name="connsiteY6" fmla="*/ 4911725 h 4911725"/>
              <a:gd name="connsiteX7" fmla="*/ 195 w 2256699"/>
              <a:gd name="connsiteY7" fmla="*/ 4535633 h 4911725"/>
              <a:gd name="connsiteX8" fmla="*/ 195 w 2256699"/>
              <a:gd name="connsiteY8" fmla="*/ 348591 h 491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6699" h="4911725">
                <a:moveTo>
                  <a:pt x="195" y="348591"/>
                </a:moveTo>
                <a:cubicBezTo>
                  <a:pt x="195" y="140881"/>
                  <a:pt x="168577" y="0"/>
                  <a:pt x="376287" y="0"/>
                </a:cubicBezTo>
                <a:lnTo>
                  <a:pt x="1880607" y="0"/>
                </a:lnTo>
                <a:cubicBezTo>
                  <a:pt x="2088317" y="0"/>
                  <a:pt x="2256699" y="127131"/>
                  <a:pt x="2256699" y="334841"/>
                </a:cubicBezTo>
                <a:lnTo>
                  <a:pt x="2256699" y="4535633"/>
                </a:lnTo>
                <a:cubicBezTo>
                  <a:pt x="2256699" y="4791469"/>
                  <a:pt x="2088317" y="4911725"/>
                  <a:pt x="1880607" y="4911725"/>
                </a:cubicBezTo>
                <a:lnTo>
                  <a:pt x="376287" y="4911725"/>
                </a:lnTo>
                <a:cubicBezTo>
                  <a:pt x="168577" y="4911725"/>
                  <a:pt x="-6680" y="4818970"/>
                  <a:pt x="195" y="4535633"/>
                </a:cubicBezTo>
                <a:lnTo>
                  <a:pt x="195" y="348591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softEdge rad="12700"/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Image </a:t>
            </a:r>
            <a:br>
              <a:rPr lang="fr-FR" dirty="0"/>
            </a:br>
            <a:r>
              <a:rPr lang="fr-FR" dirty="0"/>
              <a:t>à insérer</a:t>
            </a:r>
          </a:p>
        </p:txBody>
      </p:sp>
    </p:spTree>
    <p:extLst>
      <p:ext uri="{BB962C8B-B14F-4D97-AF65-F5344CB8AC3E}">
        <p14:creationId xmlns:p14="http://schemas.microsoft.com/office/powerpoint/2010/main" val="2834046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web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731E5-956D-293E-5379-F8DAD0AF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/>
          <a:stretch/>
        </p:blipFill>
        <p:spPr>
          <a:xfrm>
            <a:off x="-1" y="642"/>
            <a:ext cx="12192001" cy="68573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1A16C4-089F-FE48-047F-F9AF2F3D2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" y="-236858"/>
            <a:ext cx="11273848" cy="7046155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C3C03B5-8C03-6A96-6E1E-8C0827552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17785" y="865162"/>
            <a:ext cx="8950569" cy="5219115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b="0" i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Site web</a:t>
            </a:r>
            <a:br>
              <a:rPr lang="fr-FR" dirty="0"/>
            </a:br>
            <a:r>
              <a:rPr lang="fr-FR" dirty="0"/>
              <a:t>à insérer ici !    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C5BF8F06-2BED-0384-3994-610400887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923" y="6312548"/>
            <a:ext cx="3208149" cy="221735"/>
          </a:xfrm>
        </p:spPr>
        <p:txBody>
          <a:bodyPr/>
          <a:lstStyle>
            <a:lvl1pPr algn="ct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N° DE L’OPÉRATION OU SUPPORT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5882E-64B1-ED94-D092-9347EE3FD6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584140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7A8C3047-58F4-AE54-1FBF-CABBD9DDD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3153" y="6390341"/>
            <a:ext cx="3208149" cy="221735"/>
          </a:xfrm>
        </p:spPr>
        <p:txBody>
          <a:bodyPr/>
          <a:lstStyle>
            <a:lvl1pPr algn="r">
              <a:defRPr sz="900" b="1" i="0" cap="all" spc="1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Description courte 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3714154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Mast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31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d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0036" y="2535964"/>
            <a:ext cx="11591925" cy="893036"/>
          </a:xfrm>
        </p:spPr>
        <p:txBody>
          <a:bodyPr anchor="t"/>
          <a:lstStyle>
            <a:lvl1pPr>
              <a:defRPr sz="6600" b="1" i="0" cap="none" baseline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Merci 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14160F-37F6-A360-9437-209BFC9B5700}"/>
              </a:ext>
            </a:extLst>
          </p:cNvPr>
          <p:cNvSpPr/>
          <p:nvPr userDrawn="1"/>
        </p:nvSpPr>
        <p:spPr>
          <a:xfrm>
            <a:off x="3696042" y="684991"/>
            <a:ext cx="4799912" cy="4799912"/>
          </a:xfrm>
          <a:prstGeom prst="ellipse">
            <a:avLst/>
          </a:prstGeom>
          <a:noFill/>
          <a:ln w="76200">
            <a:solidFill>
              <a:srgbClr val="D91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12B403-1086-DB8B-5002-B8AAFC296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75" b="47010"/>
          <a:stretch/>
        </p:blipFill>
        <p:spPr>
          <a:xfrm>
            <a:off x="10434009" y="3592286"/>
            <a:ext cx="1757991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0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2367062-BAAF-03C1-2F8E-D2954B192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853" y="1513115"/>
            <a:ext cx="9854293" cy="208948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C80F1-D077-AC5A-5E2F-8FCB31032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6C9212-A613-781D-3DAA-D81A5DFCD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D342DB-11A0-9C43-3B77-3246F540E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038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0EF6EC-07C5-50B3-EBAD-23F6AD691C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6026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6FC5C49-184D-0FE3-D477-33E827ED24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2015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0952ADC7-2B26-6D46-4112-7C02C800697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50382" y="1376363"/>
            <a:ext cx="10691235" cy="4465637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/>
              <a:t>Cliquez sur l'icône pour ajouter un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42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8" name="Espace réservé du tableau 5">
            <a:extLst>
              <a:ext uri="{FF2B5EF4-FFF2-40B4-BE49-F238E27FC236}">
                <a16:creationId xmlns:a16="http://schemas.microsoft.com/office/drawing/2014/main" id="{AB914D5F-A063-789C-B4B0-88D93B39F12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50888" y="1376363"/>
            <a:ext cx="10690225" cy="4465637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366851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CC2473-4A4B-B9E1-B78C-666559A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219985" y="128929"/>
            <a:ext cx="2090058" cy="1853971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2599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EE0BB363-6214-1183-DD20-6D8DFBBFB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90486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B126137-739F-961C-C625-5221CC78DE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8373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8" name="Espace réservé pour une image  4">
            <a:extLst>
              <a:ext uri="{FF2B5EF4-FFF2-40B4-BE49-F238E27FC236}">
                <a16:creationId xmlns:a16="http://schemas.microsoft.com/office/drawing/2014/main" id="{4016B80F-F35A-43F1-9FFA-CE866D0EB3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46260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37C910B-F47D-09C7-636F-F78CCACE5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25" y="4757056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5F66780-5F66-40C6-F0CD-DBD9CB19B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0485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68F82DE-2693-AD98-B95F-D0F0742EE3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6599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F8606E93-09A0-BB0F-FCE3-69F1A1CE46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46256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9908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F31489-C00C-9C7E-4DA8-0D22ED63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416" t="27622" r="5570" b="22378"/>
          <a:stretch/>
        </p:blipFill>
        <p:spPr>
          <a:xfrm rot="10800000">
            <a:off x="7938356" y="0"/>
            <a:ext cx="3953607" cy="3429000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354" y="1233804"/>
            <a:ext cx="7038609" cy="529544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3354" y="1752461"/>
            <a:ext cx="7038609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3354" y="2145935"/>
            <a:ext cx="7038609" cy="4254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6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BAF926-0A1D-A047-D854-D5A5FD4F6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524" t="72966"/>
          <a:stretch/>
        </p:blipFill>
        <p:spPr>
          <a:xfrm rot="5400000">
            <a:off x="10360230" y="109649"/>
            <a:ext cx="1941417" cy="172212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039" y="476249"/>
            <a:ext cx="11591264" cy="379977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24F389-276E-D8C5-0909-D1D88EA6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0248" y="4522762"/>
            <a:ext cx="7621715" cy="16484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7B422-4B47-9BCE-E498-D6A9B3FF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2276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11DCF7F-388F-91C7-8F04-B4DE58FCF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550150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4425AD-6CEF-9CFB-91FF-75DC7DCD0BCA}"/>
              </a:ext>
            </a:extLst>
          </p:cNvPr>
          <p:cNvSpPr/>
          <p:nvPr userDrawn="1"/>
        </p:nvSpPr>
        <p:spPr>
          <a:xfrm>
            <a:off x="296864" y="4278815"/>
            <a:ext cx="11591264" cy="45719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9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0038" y="511261"/>
            <a:ext cx="11591924" cy="7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00037" y="1415143"/>
            <a:ext cx="11591925" cy="44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Texte du masque (pour passer aux autres styles de texte de la présentation (</a:t>
            </a:r>
            <a:r>
              <a:rPr lang="fr-FR" altLang="fr-FR" dirty="0" err="1"/>
              <a:t>pomme+Y</a:t>
            </a:r>
            <a:r>
              <a:rPr lang="fr-FR" altLang="fr-FR" dirty="0"/>
              <a:t>)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6DDD0-19CC-4715-CC85-F6EB015D3944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63" r:id="rId3"/>
    <p:sldLayoutId id="2147483661" r:id="rId4"/>
    <p:sldLayoutId id="2147483705" r:id="rId5"/>
    <p:sldLayoutId id="2147483706" r:id="rId6"/>
    <p:sldLayoutId id="2147483688" r:id="rId7"/>
    <p:sldLayoutId id="2147483689" r:id="rId8"/>
    <p:sldLayoutId id="2147483697" r:id="rId9"/>
    <p:sldLayoutId id="2147483690" r:id="rId10"/>
    <p:sldLayoutId id="2147483701" r:id="rId11"/>
    <p:sldLayoutId id="2147483702" r:id="rId12"/>
    <p:sldLayoutId id="2147483698" r:id="rId13"/>
    <p:sldLayoutId id="2147483694" r:id="rId14"/>
    <p:sldLayoutId id="2147483704" r:id="rId15"/>
    <p:sldLayoutId id="2147483679" r:id="rId16"/>
    <p:sldLayoutId id="2147483682" r:id="rId17"/>
    <p:sldLayoutId id="2147483678" r:id="rId18"/>
    <p:sldLayoutId id="2147483680" r:id="rId19"/>
    <p:sldLayoutId id="2147483708" r:id="rId20"/>
    <p:sldLayoutId id="2147483707" r:id="rId21"/>
    <p:sldLayoutId id="2147483681" r:id="rId22"/>
    <p:sldLayoutId id="2147483683" r:id="rId23"/>
    <p:sldLayoutId id="2147483684" r:id="rId24"/>
    <p:sldLayoutId id="2147483691" r:id="rId25"/>
    <p:sldLayoutId id="2147483692" r:id="rId26"/>
    <p:sldLayoutId id="2147483685" r:id="rId27"/>
    <p:sldLayoutId id="2147483699" r:id="rId28"/>
    <p:sldLayoutId id="2147483693" r:id="rId29"/>
    <p:sldLayoutId id="2147483686" r:id="rId30"/>
    <p:sldLayoutId id="2147483696" r:id="rId31"/>
    <p:sldLayoutId id="2147483695" r:id="rId32"/>
    <p:sldLayoutId id="2147483677" r:id="rId33"/>
    <p:sldLayoutId id="2147483676" r:id="rId34"/>
    <p:sldLayoutId id="2147483703" r:id="rId3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1" kern="1200">
          <a:solidFill>
            <a:srgbClr val="D9117E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584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Wingdings" pitchFamily="2" charset="2"/>
        <a:buChar char="§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32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D9117E"/>
        </a:buClr>
        <a:buSzPct val="60000"/>
        <a:buFont typeface="Police système Courant"/>
        <a:buChar char="►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50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Police système Courant"/>
        <a:buChar char="•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2DD9F-1E84-F9D9-BC9B-C141C28362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LNB x MATCH</a:t>
            </a:r>
          </a:p>
        </p:txBody>
      </p:sp>
      <p:pic>
        <p:nvPicPr>
          <p:cNvPr id="12" name="Image 11" descr="Une image contenant logo&#10;&#10;Description générée automatiquement">
            <a:extLst>
              <a:ext uri="{FF2B5EF4-FFF2-40B4-BE49-F238E27FC236}">
                <a16:creationId xmlns:a16="http://schemas.microsoft.com/office/drawing/2014/main" id="{233C41DF-30D3-CFA4-3667-068DF46E4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81" y="3626220"/>
            <a:ext cx="2085637" cy="893037"/>
          </a:xfrm>
          <a:prstGeom prst="rect">
            <a:avLst/>
          </a:prstGeom>
        </p:spPr>
      </p:pic>
      <p:sp>
        <p:nvSpPr>
          <p:cNvPr id="4" name="Sous-titre 3">
            <a:extLst>
              <a:ext uri="{FF2B5EF4-FFF2-40B4-BE49-F238E27FC236}">
                <a16:creationId xmlns:a16="http://schemas.microsoft.com/office/drawing/2014/main" id="{E4853E8F-CA1C-A0C9-B8F6-2302DB3B5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12.03</a:t>
            </a:r>
          </a:p>
        </p:txBody>
      </p:sp>
    </p:spTree>
    <p:extLst>
      <p:ext uri="{BB962C8B-B14F-4D97-AF65-F5344CB8AC3E}">
        <p14:creationId xmlns:p14="http://schemas.microsoft.com/office/powerpoint/2010/main" val="1633148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Snack, Restauration rapide, capture d’écran&#10;&#10;Description générée automatiquement">
            <a:extLst>
              <a:ext uri="{FF2B5EF4-FFF2-40B4-BE49-F238E27FC236}">
                <a16:creationId xmlns:a16="http://schemas.microsoft.com/office/drawing/2014/main" id="{21760CB5-9EBF-19DB-3D3F-A9D5F3503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16" y="746249"/>
            <a:ext cx="4734894" cy="5365501"/>
          </a:xfrm>
          <a:prstGeom prst="rect">
            <a:avLst/>
          </a:prstGeom>
        </p:spPr>
      </p:pic>
      <p:pic>
        <p:nvPicPr>
          <p:cNvPr id="18" name="Image 17" descr="Une image contenant texte, Restauration rapide, Snack, nourriture&#10;&#10;Description générée automatiquement">
            <a:extLst>
              <a:ext uri="{FF2B5EF4-FFF2-40B4-BE49-F238E27FC236}">
                <a16:creationId xmlns:a16="http://schemas.microsoft.com/office/drawing/2014/main" id="{BB498414-01E7-7F1B-1AA1-6BFECEE4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06" y="746248"/>
            <a:ext cx="4734894" cy="53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20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Shoot </a:t>
            </a:r>
          </a:p>
        </p:txBody>
      </p:sp>
      <p:pic>
        <p:nvPicPr>
          <p:cNvPr id="8" name="Image 7" descr="Une image contenant texte, Snack, produits de boulangerie, pain&#10;&#10;Description générée automatiquement">
            <a:extLst>
              <a:ext uri="{FF2B5EF4-FFF2-40B4-BE49-F238E27FC236}">
                <a16:creationId xmlns:a16="http://schemas.microsoft.com/office/drawing/2014/main" id="{9C8FD237-5E34-9F1E-9320-CC2E913E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9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20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Shoot </a:t>
            </a:r>
          </a:p>
        </p:txBody>
      </p:sp>
      <p:pic>
        <p:nvPicPr>
          <p:cNvPr id="9" name="Image 8" descr="Une image contenant texte, Restauration rapide, Snack, produits de boulangerie&#10;&#10;Description générée automatiquement">
            <a:extLst>
              <a:ext uri="{FF2B5EF4-FFF2-40B4-BE49-F238E27FC236}">
                <a16:creationId xmlns:a16="http://schemas.microsoft.com/office/drawing/2014/main" id="{E4EA5591-2FD2-254F-8955-53D41EEF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1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21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Achat d’art</a:t>
            </a:r>
          </a:p>
        </p:txBody>
      </p:sp>
      <p:pic>
        <p:nvPicPr>
          <p:cNvPr id="9" name="Image 8" descr="Une image contenant texte, fruit, pomme, capture d’écran&#10;&#10;Description générée automatiquement">
            <a:extLst>
              <a:ext uri="{FF2B5EF4-FFF2-40B4-BE49-F238E27FC236}">
                <a16:creationId xmlns:a16="http://schemas.microsoft.com/office/drawing/2014/main" id="{9F9442D7-341D-AFC3-0ABB-68A0D9A1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21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Achat d’art</a:t>
            </a:r>
          </a:p>
        </p:txBody>
      </p:sp>
      <p:pic>
        <p:nvPicPr>
          <p:cNvPr id="8" name="Image 7" descr="Une image contenant texte, légume, Groupe d’aliments, Aliments naturels&#10;&#10;Description générée automatiquement">
            <a:extLst>
              <a:ext uri="{FF2B5EF4-FFF2-40B4-BE49-F238E27FC236}">
                <a16:creationId xmlns:a16="http://schemas.microsoft.com/office/drawing/2014/main" id="{6506ACC6-5FE7-AD32-8CBD-EB373204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3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3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fruit, pomme, capture d’écran&#10;&#10;Description générée automatiquement">
            <a:extLst>
              <a:ext uri="{FF2B5EF4-FFF2-40B4-BE49-F238E27FC236}">
                <a16:creationId xmlns:a16="http://schemas.microsoft.com/office/drawing/2014/main" id="{FB6F2FDE-774A-8D64-1A1A-F26F92A3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300224"/>
            <a:ext cx="4827690" cy="5470656"/>
          </a:xfrm>
          <a:prstGeom prst="rect">
            <a:avLst/>
          </a:prstGeom>
        </p:spPr>
      </p:pic>
      <p:pic>
        <p:nvPicPr>
          <p:cNvPr id="3" name="Image 2" descr="Une image contenant texte, légume, Groupe d’aliments, Aliments naturels&#10;&#10;Description générée automatiquement">
            <a:extLst>
              <a:ext uri="{FF2B5EF4-FFF2-40B4-BE49-F238E27FC236}">
                <a16:creationId xmlns:a16="http://schemas.microsoft.com/office/drawing/2014/main" id="{58BF0CEC-3ADA-42B7-1161-AE488015C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300224"/>
            <a:ext cx="4827691" cy="54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66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22 – V1 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Achat d’art</a:t>
            </a:r>
          </a:p>
        </p:txBody>
      </p:sp>
      <p:pic>
        <p:nvPicPr>
          <p:cNvPr id="9" name="Image 8" descr="Une image contenant texte, nourriture, menu&#10;&#10;Description générée automatiquement">
            <a:extLst>
              <a:ext uri="{FF2B5EF4-FFF2-40B4-BE49-F238E27FC236}">
                <a16:creationId xmlns:a16="http://schemas.microsoft.com/office/drawing/2014/main" id="{B99C0873-78BC-C589-EDAD-21A6A124A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47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64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22 – V2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Achat d’art</a:t>
            </a:r>
          </a:p>
        </p:txBody>
      </p:sp>
      <p:pic>
        <p:nvPicPr>
          <p:cNvPr id="8" name="Image 7" descr="Une image contenant texte, capture d’écran, menu&#10;&#10;Description générée automatiquement">
            <a:extLst>
              <a:ext uri="{FF2B5EF4-FFF2-40B4-BE49-F238E27FC236}">
                <a16:creationId xmlns:a16="http://schemas.microsoft.com/office/drawing/2014/main" id="{E2EB5F28-1C72-5511-2438-F93107AA7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3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43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22 – V3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Achat d’art</a:t>
            </a:r>
          </a:p>
        </p:txBody>
      </p:sp>
      <p:pic>
        <p:nvPicPr>
          <p:cNvPr id="9" name="Image 8" descr="Une image contenant texte, capture d’écran, nourriture&#10;&#10;Description générée automatiquement">
            <a:extLst>
              <a:ext uri="{FF2B5EF4-FFF2-40B4-BE49-F238E27FC236}">
                <a16:creationId xmlns:a16="http://schemas.microsoft.com/office/drawing/2014/main" id="{528A890C-6232-CEEA-BA97-256ED62D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1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nourriture, menu&#10;&#10;Description générée automatiquement">
            <a:extLst>
              <a:ext uri="{FF2B5EF4-FFF2-40B4-BE49-F238E27FC236}">
                <a16:creationId xmlns:a16="http://schemas.microsoft.com/office/drawing/2014/main" id="{8B93DD20-CA58-AF04-715A-68E08FAC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0" y="1016000"/>
            <a:ext cx="3944994" cy="4470400"/>
          </a:xfrm>
          <a:prstGeom prst="rect">
            <a:avLst/>
          </a:prstGeom>
        </p:spPr>
      </p:pic>
      <p:pic>
        <p:nvPicPr>
          <p:cNvPr id="5" name="Image 4" descr="Une image contenant texte, capture d’écran, menu&#10;&#10;Description générée automatiquement">
            <a:extLst>
              <a:ext uri="{FF2B5EF4-FFF2-40B4-BE49-F238E27FC236}">
                <a16:creationId xmlns:a16="http://schemas.microsoft.com/office/drawing/2014/main" id="{818A0469-EAF6-8D73-A7AD-41F6ACE80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03" y="1016000"/>
            <a:ext cx="3944994" cy="4470400"/>
          </a:xfrm>
          <a:prstGeom prst="rect">
            <a:avLst/>
          </a:prstGeom>
        </p:spPr>
      </p:pic>
      <p:pic>
        <p:nvPicPr>
          <p:cNvPr id="6" name="Image 5" descr="Une image contenant texte, capture d’écran, nourriture&#10;&#10;Description générée automatiquement">
            <a:extLst>
              <a:ext uri="{FF2B5EF4-FFF2-40B4-BE49-F238E27FC236}">
                <a16:creationId xmlns:a16="http://schemas.microsoft.com/office/drawing/2014/main" id="{D66C831E-22A0-F0D9-F4C6-D78A3C90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06" y="1016000"/>
            <a:ext cx="394499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4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994DF-17D8-9E9C-EBA1-723FA98F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FB4E3-4D6C-778C-5B32-C2731407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89D4CC-19FB-917D-F041-E74E00CE1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dirty="0" err="1"/>
              <a:t>Couvs</a:t>
            </a:r>
            <a:r>
              <a:rPr lang="fr-FR" sz="3600" dirty="0"/>
              <a:t> collector </a:t>
            </a:r>
            <a:r>
              <a:rPr lang="fr-FR" sz="3600" dirty="0" err="1"/>
              <a:t>asterix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19051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47044312-33B3-A128-1951-08B77838AAAC}"/>
              </a:ext>
            </a:extLst>
          </p:cNvPr>
          <p:cNvSpPr txBox="1">
            <a:spLocks/>
          </p:cNvSpPr>
          <p:nvPr/>
        </p:nvSpPr>
        <p:spPr>
          <a:xfrm>
            <a:off x="300038" y="483438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18 – V1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30FAE6A-C038-8499-ACDB-AA9CB8B09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Reprise de visuel</a:t>
            </a:r>
          </a:p>
        </p:txBody>
      </p:sp>
      <p:pic>
        <p:nvPicPr>
          <p:cNvPr id="5" name="Image 4" descr="Une image contenant texte, laitier, nourriture&#10;&#10;Description générée automatiquement">
            <a:extLst>
              <a:ext uri="{FF2B5EF4-FFF2-40B4-BE49-F238E27FC236}">
                <a16:creationId xmlns:a16="http://schemas.microsoft.com/office/drawing/2014/main" id="{C23D3321-2D35-DFBA-DA42-B1D54A14D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5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1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47044312-33B3-A128-1951-08B77838AAAC}"/>
              </a:ext>
            </a:extLst>
          </p:cNvPr>
          <p:cNvSpPr txBox="1">
            <a:spLocks/>
          </p:cNvSpPr>
          <p:nvPr/>
        </p:nvSpPr>
        <p:spPr>
          <a:xfrm>
            <a:off x="300038" y="483438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18 – V2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30FAE6A-C038-8499-ACDB-AA9CB8B09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Shoot</a:t>
            </a:r>
          </a:p>
        </p:txBody>
      </p:sp>
      <p:pic>
        <p:nvPicPr>
          <p:cNvPr id="14" name="Image 13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1B5F2179-3982-2EBF-4268-DAB616CD9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9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laitier, nourriture&#10;&#10;Description générée automatiquement">
            <a:extLst>
              <a:ext uri="{FF2B5EF4-FFF2-40B4-BE49-F238E27FC236}">
                <a16:creationId xmlns:a16="http://schemas.microsoft.com/office/drawing/2014/main" id="{354B5EB5-DB56-7828-74B5-8393D1B97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0" y="254000"/>
            <a:ext cx="4769857" cy="5405120"/>
          </a:xfrm>
          <a:prstGeom prst="rect">
            <a:avLst/>
          </a:prstGeom>
        </p:spPr>
      </p:pic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D70104E9-E5B6-1347-27B5-7C6C326ED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10" y="254000"/>
            <a:ext cx="4769856" cy="54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8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47044312-33B3-A128-1951-08B77838AAAC}"/>
              </a:ext>
            </a:extLst>
          </p:cNvPr>
          <p:cNvSpPr txBox="1">
            <a:spLocks/>
          </p:cNvSpPr>
          <p:nvPr/>
        </p:nvSpPr>
        <p:spPr>
          <a:xfrm>
            <a:off x="300038" y="483438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19 – V1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30FAE6A-C038-8499-ACDB-AA9CB8B09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Reprise de visuel</a:t>
            </a:r>
          </a:p>
        </p:txBody>
      </p:sp>
      <p:pic>
        <p:nvPicPr>
          <p:cNvPr id="11" name="Image 10" descr="Une image contenant texte, Snack, Restauration rapide, capture d’écran&#10;&#10;Description générée automatiquement">
            <a:extLst>
              <a:ext uri="{FF2B5EF4-FFF2-40B4-BE49-F238E27FC236}">
                <a16:creationId xmlns:a16="http://schemas.microsoft.com/office/drawing/2014/main" id="{294DDDC4-C685-E11C-EF04-F9DF7734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70" y="0"/>
            <a:ext cx="605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4" name="Image 23" descr="Une image contenant texte, Snack, Restauration rapide, menu&#10;&#10;Description générée automatiquement">
            <a:extLst>
              <a:ext uri="{FF2B5EF4-FFF2-40B4-BE49-F238E27FC236}">
                <a16:creationId xmlns:a16="http://schemas.microsoft.com/office/drawing/2014/main" id="{DC60B860-0CFD-FC85-93ED-2AFC36FBA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85" y="0"/>
            <a:ext cx="6046335" cy="685160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D13B94-44CC-E884-4E97-EE1B7F0E81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E21C616-B0E0-979C-AF25-C02A59F8D952}"/>
              </a:ext>
            </a:extLst>
          </p:cNvPr>
          <p:cNvSpPr txBox="1">
            <a:spLocks/>
          </p:cNvSpPr>
          <p:nvPr/>
        </p:nvSpPr>
        <p:spPr>
          <a:xfrm>
            <a:off x="218758" y="501511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19 – V2 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2B1147E-7D96-3B1B-1971-9B9ADFA9F471}"/>
              </a:ext>
            </a:extLst>
          </p:cNvPr>
          <p:cNvSpPr txBox="1">
            <a:spLocks/>
          </p:cNvSpPr>
          <p:nvPr/>
        </p:nvSpPr>
        <p:spPr bwMode="auto">
          <a:xfrm>
            <a:off x="220345" y="768398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Reprise de 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83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4D8A78-24AD-60BD-E150-FFD1E1EB3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E6031-9CFC-9C05-1F06-F6568127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6" name="Image 25" descr="Une image contenant texte, Snack, Restauration rapide, menu&#10;&#10;Description générée automatiquement">
            <a:extLst>
              <a:ext uri="{FF2B5EF4-FFF2-40B4-BE49-F238E27FC236}">
                <a16:creationId xmlns:a16="http://schemas.microsoft.com/office/drawing/2014/main" id="{6D89DAC8-7F48-1DEA-FCC7-D6F0A48AA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78" y="0"/>
            <a:ext cx="6051980" cy="685800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72E0C9-0C4A-87FC-2452-CD282C0173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06B6074C-E3F0-98A9-6C8A-7B75A46B0590}"/>
              </a:ext>
            </a:extLst>
          </p:cNvPr>
          <p:cNvSpPr txBox="1">
            <a:spLocks/>
          </p:cNvSpPr>
          <p:nvPr/>
        </p:nvSpPr>
        <p:spPr>
          <a:xfrm>
            <a:off x="299554" y="496866"/>
            <a:ext cx="3441700" cy="2229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1" kern="1200">
                <a:solidFill>
                  <a:srgbClr val="D9117E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OP 19 – V3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1812C56-9DB2-0134-AD26-3DDBC2C222BE}"/>
              </a:ext>
            </a:extLst>
          </p:cNvPr>
          <p:cNvSpPr txBox="1">
            <a:spLocks/>
          </p:cNvSpPr>
          <p:nvPr/>
        </p:nvSpPr>
        <p:spPr bwMode="auto">
          <a:xfrm>
            <a:off x="301141" y="763753"/>
            <a:ext cx="3441700" cy="2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1" kern="1200">
                <a:solidFill>
                  <a:srgbClr val="A27F4A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584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2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D9117E"/>
              </a:buClr>
              <a:buSzPct val="60000"/>
              <a:buFont typeface="Police système Courant"/>
              <a:buChar char="►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504000" indent="-156600" algn="l" rtl="0" eaLnBrk="1" fontAlgn="base" hangingPunct="1">
              <a:lnSpc>
                <a:spcPts val="1660"/>
              </a:lnSpc>
              <a:spcBef>
                <a:spcPct val="20000"/>
              </a:spcBef>
              <a:spcAft>
                <a:spcPct val="0"/>
              </a:spcAft>
              <a:buClr>
                <a:srgbClr val="FBEC13"/>
              </a:buClr>
              <a:buFont typeface="Police système Courant"/>
              <a:buChar char="•"/>
              <a:defRPr sz="1300" b="0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Reprise de 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78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Snack, Restauration rapide, capture d’écran&#10;&#10;Description générée automatiquement">
            <a:extLst>
              <a:ext uri="{FF2B5EF4-FFF2-40B4-BE49-F238E27FC236}">
                <a16:creationId xmlns:a16="http://schemas.microsoft.com/office/drawing/2014/main" id="{294DDDC4-C685-E11C-EF04-F9DF7734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" y="1026158"/>
            <a:ext cx="3948648" cy="4474540"/>
          </a:xfrm>
          <a:prstGeom prst="rect">
            <a:avLst/>
          </a:prstGeom>
        </p:spPr>
      </p:pic>
      <p:pic>
        <p:nvPicPr>
          <p:cNvPr id="24" name="Image 23" descr="Une image contenant texte, Snack, Restauration rapide, menu&#10;&#10;Description générée automatiquement">
            <a:extLst>
              <a:ext uri="{FF2B5EF4-FFF2-40B4-BE49-F238E27FC236}">
                <a16:creationId xmlns:a16="http://schemas.microsoft.com/office/drawing/2014/main" id="{DC60B860-0CFD-FC85-93ED-2AFC36FBA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83" y="1026160"/>
            <a:ext cx="3948647" cy="4474539"/>
          </a:xfrm>
          <a:prstGeom prst="rect">
            <a:avLst/>
          </a:prstGeom>
        </p:spPr>
      </p:pic>
      <p:pic>
        <p:nvPicPr>
          <p:cNvPr id="26" name="Image 25" descr="Une image contenant texte, Snack, Restauration rapide, menu&#10;&#10;Description générée automatiquement">
            <a:extLst>
              <a:ext uri="{FF2B5EF4-FFF2-40B4-BE49-F238E27FC236}">
                <a16:creationId xmlns:a16="http://schemas.microsoft.com/office/drawing/2014/main" id="{6D89DAC8-7F48-1DEA-FCC7-D6F0A48A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25" y="1026158"/>
            <a:ext cx="3948647" cy="4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753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LNB">
  <a:themeElements>
    <a:clrScheme name="Le nouveau belier">
      <a:dk1>
        <a:srgbClr val="2E2E2E"/>
      </a:dk1>
      <a:lt1>
        <a:srgbClr val="FFFFFF"/>
      </a:lt1>
      <a:dk2>
        <a:srgbClr val="9C896A"/>
      </a:dk2>
      <a:lt2>
        <a:srgbClr val="EDE7E3"/>
      </a:lt2>
      <a:accent1>
        <a:srgbClr val="D8117D"/>
      </a:accent1>
      <a:accent2>
        <a:srgbClr val="FCE828"/>
      </a:accent2>
      <a:accent3>
        <a:srgbClr val="D5D5D5"/>
      </a:accent3>
      <a:accent4>
        <a:srgbClr val="00D06C"/>
      </a:accent4>
      <a:accent5>
        <a:srgbClr val="FD8000"/>
      </a:accent5>
      <a:accent6>
        <a:srgbClr val="B700F2"/>
      </a:accent6>
      <a:hlink>
        <a:srgbClr val="D811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NB_Presentation_template" id="{93AE758A-9B99-3E4F-8DEB-DD88F90A7A3B}" vid="{8BA648CC-0D2E-AA45-B39D-36E46C307F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LNB_MATCH_point_hebdo_1804</Template>
  <TotalTime>3617</TotalTime>
  <Words>72</Words>
  <Application>Microsoft Office PowerPoint</Application>
  <PresentationFormat>Grand écran</PresentationFormat>
  <Paragraphs>27</Paragraphs>
  <Slides>19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Georgia</vt:lpstr>
      <vt:lpstr>Police système Courant</vt:lpstr>
      <vt:lpstr>Tahoma</vt:lpstr>
      <vt:lpstr>Wingdings</vt:lpstr>
      <vt:lpstr>1_Thème LNB</vt:lpstr>
      <vt:lpstr>LNB x MATCH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LNB x MATCH</dc:title>
  <dc:subject/>
  <dc:creator>Emilie Proteau</dc:creator>
  <cp:keywords/>
  <dc:description/>
  <cp:lastModifiedBy>Annie CANTONE</cp:lastModifiedBy>
  <cp:revision>106</cp:revision>
  <cp:lastPrinted>2022-07-05T07:32:58Z</cp:lastPrinted>
  <dcterms:created xsi:type="dcterms:W3CDTF">2023-04-17T13:19:25Z</dcterms:created>
  <dcterms:modified xsi:type="dcterms:W3CDTF">2024-03-12T13:42:36Z</dcterms:modified>
  <cp:category/>
</cp:coreProperties>
</file>