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7"/>
  </p:notesMasterIdLst>
  <p:sldIdLst>
    <p:sldId id="2053" r:id="rId2"/>
    <p:sldId id="2229" r:id="rId3"/>
    <p:sldId id="2197" r:id="rId4"/>
    <p:sldId id="2188" r:id="rId5"/>
    <p:sldId id="2189" r:id="rId6"/>
    <p:sldId id="2228" r:id="rId7"/>
    <p:sldId id="2200" r:id="rId8"/>
    <p:sldId id="2222" r:id="rId9"/>
    <p:sldId id="2225" r:id="rId10"/>
    <p:sldId id="2223" r:id="rId11"/>
    <p:sldId id="2226" r:id="rId12"/>
    <p:sldId id="2227" r:id="rId13"/>
    <p:sldId id="2224" r:id="rId14"/>
    <p:sldId id="2221" r:id="rId15"/>
    <p:sldId id="2231" r:id="rId16"/>
    <p:sldId id="2233" r:id="rId17"/>
    <p:sldId id="2234" r:id="rId18"/>
    <p:sldId id="2235" r:id="rId19"/>
    <p:sldId id="2236" r:id="rId20"/>
    <p:sldId id="2237" r:id="rId21"/>
    <p:sldId id="2238" r:id="rId22"/>
    <p:sldId id="2239" r:id="rId23"/>
    <p:sldId id="2240" r:id="rId24"/>
    <p:sldId id="2241" r:id="rId25"/>
    <p:sldId id="2242" r:id="rId26"/>
    <p:sldId id="2243" r:id="rId27"/>
    <p:sldId id="2244" r:id="rId28"/>
    <p:sldId id="2245" r:id="rId29"/>
    <p:sldId id="2246" r:id="rId30"/>
    <p:sldId id="2247" r:id="rId31"/>
    <p:sldId id="2248" r:id="rId32"/>
    <p:sldId id="2230" r:id="rId33"/>
    <p:sldId id="2249" r:id="rId34"/>
    <p:sldId id="2250" r:id="rId35"/>
    <p:sldId id="2232" r:id="rId36"/>
  </p:sldIdLst>
  <p:sldSz cx="12192000" cy="6858000"/>
  <p:notesSz cx="9906000" cy="14335125"/>
  <p:embeddedFontLst>
    <p:embeddedFont>
      <p:font typeface="Avenir Next LT Pro" panose="020B0504020202020204" pitchFamily="34" charset="0"/>
      <p:regular r:id="rId38"/>
      <p:bold r:id="rId39"/>
      <p:italic r:id="rId40"/>
      <p:bold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Helvetica" panose="020B0604020202020204" pitchFamily="34" charset="0"/>
      <p:regular r:id="rId46"/>
      <p:bold r:id="rId47"/>
      <p:italic r:id="rId48"/>
      <p:boldItalic r:id="rId4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6A1701-887D-4402-9984-B9DF46B0E42E}" v="24" dt="2022-12-13T09:10:29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666A1701-887D-4402-9984-B9DF46B0E42E}"/>
    <pc:docChg chg="undo custSel addSld delSld modSld sldOrd">
      <pc:chgData name="Emilie Proteau" userId="136e8f52-e1e2-47bf-ab8a-8676cb6d8f54" providerId="ADAL" clId="{666A1701-887D-4402-9984-B9DF46B0E42E}" dt="2022-12-13T17:44:38.836" v="679" actId="20577"/>
      <pc:docMkLst>
        <pc:docMk/>
      </pc:docMkLst>
      <pc:sldChg chg="modSp mod">
        <pc:chgData name="Emilie Proteau" userId="136e8f52-e1e2-47bf-ab8a-8676cb6d8f54" providerId="ADAL" clId="{666A1701-887D-4402-9984-B9DF46B0E42E}" dt="2022-12-12T17:22:07.654" v="360" actId="20577"/>
        <pc:sldMkLst>
          <pc:docMk/>
          <pc:sldMk cId="2409832921" sldId="1977"/>
        </pc:sldMkLst>
        <pc:spChg chg="mod">
          <ac:chgData name="Emilie Proteau" userId="136e8f52-e1e2-47bf-ab8a-8676cb6d8f54" providerId="ADAL" clId="{666A1701-887D-4402-9984-B9DF46B0E42E}" dt="2022-12-12T17:22:07.654" v="360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666A1701-887D-4402-9984-B9DF46B0E42E}" dt="2022-12-07T17:38:09.559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666A1701-887D-4402-9984-B9DF46B0E42E}" dt="2022-12-07T17:38:09.559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25.243" v="98" actId="47"/>
        <pc:sldMkLst>
          <pc:docMk/>
          <pc:sldMk cId="943687245" sldId="2105"/>
        </pc:sldMkLst>
      </pc:sldChg>
      <pc:sldChg chg="del">
        <pc:chgData name="Emilie Proteau" userId="136e8f52-e1e2-47bf-ab8a-8676cb6d8f54" providerId="ADAL" clId="{666A1701-887D-4402-9984-B9DF46B0E42E}" dt="2022-12-07T17:38:58.838" v="69" actId="47"/>
        <pc:sldMkLst>
          <pc:docMk/>
          <pc:sldMk cId="2843969019" sldId="2186"/>
        </pc:sldMkLst>
      </pc:sldChg>
      <pc:sldChg chg="modSp del mod">
        <pc:chgData name="Emilie Proteau" userId="136e8f52-e1e2-47bf-ab8a-8676cb6d8f54" providerId="ADAL" clId="{666A1701-887D-4402-9984-B9DF46B0E42E}" dt="2022-12-13T09:03:11.261" v="400" actId="47"/>
        <pc:sldMkLst>
          <pc:docMk/>
          <pc:sldMk cId="2917101945" sldId="2187"/>
        </pc:sldMkLst>
        <pc:spChg chg="mod">
          <ac:chgData name="Emilie Proteau" userId="136e8f52-e1e2-47bf-ab8a-8676cb6d8f54" providerId="ADAL" clId="{666A1701-887D-4402-9984-B9DF46B0E42E}" dt="2022-12-07T17:38:37.644" v="57" actId="20577"/>
          <ac:spMkLst>
            <pc:docMk/>
            <pc:sldMk cId="2917101945" sldId="2187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666A1701-887D-4402-9984-B9DF46B0E42E}" dt="2022-12-12T17:53:49.855" v="394" actId="14100"/>
        <pc:sldMkLst>
          <pc:docMk/>
          <pc:sldMk cId="1631379012" sldId="2188"/>
        </pc:sldMkLst>
        <pc:spChg chg="mod">
          <ac:chgData name="Emilie Proteau" userId="136e8f52-e1e2-47bf-ab8a-8676cb6d8f54" providerId="ADAL" clId="{666A1701-887D-4402-9984-B9DF46B0E42E}" dt="2022-12-07T17:39:15.690" v="96" actId="20577"/>
          <ac:spMkLst>
            <pc:docMk/>
            <pc:sldMk cId="1631379012" sldId="2188"/>
            <ac:spMk id="9" creationId="{E26D2BF1-17AE-4896-B50A-81316219994A}"/>
          </ac:spMkLst>
        </pc:spChg>
        <pc:picChg chg="del mod">
          <ac:chgData name="Emilie Proteau" userId="136e8f52-e1e2-47bf-ab8a-8676cb6d8f54" providerId="ADAL" clId="{666A1701-887D-4402-9984-B9DF46B0E42E}" dt="2022-12-07T17:38:43.301" v="61" actId="478"/>
          <ac:picMkLst>
            <pc:docMk/>
            <pc:sldMk cId="1631379012" sldId="2188"/>
            <ac:picMk id="3" creationId="{6D8D7225-9072-0BB9-B7FA-212500DF9DD9}"/>
          </ac:picMkLst>
        </pc:picChg>
        <pc:picChg chg="add mod">
          <ac:chgData name="Emilie Proteau" userId="136e8f52-e1e2-47bf-ab8a-8676cb6d8f54" providerId="ADAL" clId="{666A1701-887D-4402-9984-B9DF46B0E42E}" dt="2022-12-12T17:53:49.855" v="394" actId="14100"/>
          <ac:picMkLst>
            <pc:docMk/>
            <pc:sldMk cId="1631379012" sldId="2188"/>
            <ac:picMk id="3" creationId="{D5DFA86A-1A52-9E4A-33BF-8206AF8F9979}"/>
          </ac:picMkLst>
        </pc:picChg>
        <pc:picChg chg="del mod">
          <ac:chgData name="Emilie Proteau" userId="136e8f52-e1e2-47bf-ab8a-8676cb6d8f54" providerId="ADAL" clId="{666A1701-887D-4402-9984-B9DF46B0E42E}" dt="2022-12-07T17:38:41.775" v="59" actId="478"/>
          <ac:picMkLst>
            <pc:docMk/>
            <pc:sldMk cId="1631379012" sldId="2188"/>
            <ac:picMk id="5" creationId="{57F7542C-7433-33A0-A33E-70272334495B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2:22.111" v="397" actId="14100"/>
        <pc:sldMkLst>
          <pc:docMk/>
          <pc:sldMk cId="869141137" sldId="2189"/>
        </pc:sldMkLst>
        <pc:spChg chg="del mod">
          <ac:chgData name="Emilie Proteau" userId="136e8f52-e1e2-47bf-ab8a-8676cb6d8f54" providerId="ADAL" clId="{666A1701-887D-4402-9984-B9DF46B0E42E}" dt="2022-12-07T17:38:47.982" v="65" actId="478"/>
          <ac:spMkLst>
            <pc:docMk/>
            <pc:sldMk cId="869141137" sldId="2189"/>
            <ac:spMk id="9" creationId="{E26D2BF1-17AE-4896-B50A-81316219994A}"/>
          </ac:spMkLst>
        </pc:spChg>
        <pc:picChg chg="add mod">
          <ac:chgData name="Emilie Proteau" userId="136e8f52-e1e2-47bf-ab8a-8676cb6d8f54" providerId="ADAL" clId="{666A1701-887D-4402-9984-B9DF46B0E42E}" dt="2022-12-13T09:02:22.111" v="397" actId="14100"/>
          <ac:picMkLst>
            <pc:docMk/>
            <pc:sldMk cId="869141137" sldId="2189"/>
            <ac:picMk id="3" creationId="{36220309-0B6E-AABC-2056-76997AF165B3}"/>
          </ac:picMkLst>
        </pc:picChg>
        <pc:picChg chg="del mod">
          <ac:chgData name="Emilie Proteau" userId="136e8f52-e1e2-47bf-ab8a-8676cb6d8f54" providerId="ADAL" clId="{666A1701-887D-4402-9984-B9DF46B0E42E}" dt="2022-12-07T17:38:45.547" v="63" actId="478"/>
          <ac:picMkLst>
            <pc:docMk/>
            <pc:sldMk cId="869141137" sldId="2189"/>
            <ac:picMk id="5" creationId="{AD904DCA-FF4D-515E-9264-DFF5A4ECA895}"/>
          </ac:picMkLst>
        </pc:pic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644431886" sldId="2190"/>
        </pc:sldMkLst>
      </pc:sldChg>
      <pc:sldChg chg="addSp delSp modSp mod">
        <pc:chgData name="Emilie Proteau" userId="136e8f52-e1e2-47bf-ab8a-8676cb6d8f54" providerId="ADAL" clId="{666A1701-887D-4402-9984-B9DF46B0E42E}" dt="2022-12-13T15:55:50.439" v="600" actId="20577"/>
        <pc:sldMkLst>
          <pc:docMk/>
          <pc:sldMk cId="331892960" sldId="2191"/>
        </pc:sldMkLst>
        <pc:spChg chg="add mod">
          <ac:chgData name="Emilie Proteau" userId="136e8f52-e1e2-47bf-ab8a-8676cb6d8f54" providerId="ADAL" clId="{666A1701-887D-4402-9984-B9DF46B0E42E}" dt="2022-12-13T15:55:50.439" v="600" actId="20577"/>
          <ac:spMkLst>
            <pc:docMk/>
            <pc:sldMk cId="331892960" sldId="2191"/>
            <ac:spMk id="2" creationId="{4F12FD78-1A79-41EC-F630-1A0176D61BAF}"/>
          </ac:spMkLst>
        </pc:spChg>
        <pc:picChg chg="del mod">
          <ac:chgData name="Emilie Proteau" userId="136e8f52-e1e2-47bf-ab8a-8676cb6d8f54" providerId="ADAL" clId="{666A1701-887D-4402-9984-B9DF46B0E42E}" dt="2022-12-13T15:48:09.389" v="498" actId="478"/>
          <ac:picMkLst>
            <pc:docMk/>
            <pc:sldMk cId="331892960" sldId="219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13T15:48:11.002" v="500" actId="478"/>
          <ac:picMkLst>
            <pc:docMk/>
            <pc:sldMk cId="331892960" sldId="2191"/>
            <ac:picMk id="8" creationId="{F432FF4E-28D9-0D58-9E19-5FEB421C4C03}"/>
          </ac:picMkLst>
        </pc:picChg>
      </pc:sldChg>
      <pc:sldChg chg="modSp mod">
        <pc:chgData name="Emilie Proteau" userId="136e8f52-e1e2-47bf-ab8a-8676cb6d8f54" providerId="ADAL" clId="{666A1701-887D-4402-9984-B9DF46B0E42E}" dt="2022-12-07T17:41:32.267" v="142" actId="20577"/>
        <pc:sldMkLst>
          <pc:docMk/>
          <pc:sldMk cId="1300141880" sldId="2192"/>
        </pc:sldMkLst>
        <pc:spChg chg="mod">
          <ac:chgData name="Emilie Proteau" userId="136e8f52-e1e2-47bf-ab8a-8676cb6d8f54" providerId="ADAL" clId="{666A1701-887D-4402-9984-B9DF46B0E42E}" dt="2022-12-07T17:41:32.267" v="142" actId="20577"/>
          <ac:spMkLst>
            <pc:docMk/>
            <pc:sldMk cId="1300141880" sldId="219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3730018248" sldId="2193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988622443" sldId="2194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1029473239" sldId="2195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106973174" sldId="2196"/>
        </pc:sldMkLst>
      </pc:sldChg>
      <pc:sldChg chg="modSp add mod ord">
        <pc:chgData name="Emilie Proteau" userId="136e8f52-e1e2-47bf-ab8a-8676cb6d8f54" providerId="ADAL" clId="{666A1701-887D-4402-9984-B9DF46B0E42E}" dt="2022-12-13T09:03:08.942" v="399"/>
        <pc:sldMkLst>
          <pc:docMk/>
          <pc:sldMk cId="3204418481" sldId="2197"/>
        </pc:sldMkLst>
        <pc:spChg chg="mod">
          <ac:chgData name="Emilie Proteau" userId="136e8f52-e1e2-47bf-ab8a-8676cb6d8f54" providerId="ADAL" clId="{666A1701-887D-4402-9984-B9DF46B0E42E}" dt="2022-12-07T17:38:57.054" v="6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Sp modSp add del mod">
        <pc:chgData name="Emilie Proteau" userId="136e8f52-e1e2-47bf-ab8a-8676cb6d8f54" providerId="ADAL" clId="{666A1701-887D-4402-9984-B9DF46B0E42E}" dt="2022-12-13T09:03:13.983" v="401" actId="47"/>
        <pc:sldMkLst>
          <pc:docMk/>
          <pc:sldMk cId="28468266" sldId="2198"/>
        </pc:sldMkLst>
        <pc:picChg chg="del mod">
          <ac:chgData name="Emilie Proteau" userId="136e8f52-e1e2-47bf-ab8a-8676cb6d8f54" providerId="ADAL" clId="{666A1701-887D-4402-9984-B9DF46B0E42E}" dt="2022-12-12T16:38:40.270" v="341" actId="478"/>
          <ac:picMkLst>
            <pc:docMk/>
            <pc:sldMk cId="28468266" sldId="2198"/>
            <ac:picMk id="3" creationId="{29EE271A-F6CF-C005-0951-5722E9BBC051}"/>
          </ac:picMkLst>
        </pc:picChg>
      </pc:sldChg>
      <pc:sldChg chg="delSp add del mod">
        <pc:chgData name="Emilie Proteau" userId="136e8f52-e1e2-47bf-ab8a-8676cb6d8f54" providerId="ADAL" clId="{666A1701-887D-4402-9984-B9DF46B0E42E}" dt="2022-12-13T09:03:14.455" v="402" actId="47"/>
        <pc:sldMkLst>
          <pc:docMk/>
          <pc:sldMk cId="3143192548" sldId="2199"/>
        </pc:sldMkLst>
        <pc:picChg chg="del">
          <ac:chgData name="Emilie Proteau" userId="136e8f52-e1e2-47bf-ab8a-8676cb6d8f54" providerId="ADAL" clId="{666A1701-887D-4402-9984-B9DF46B0E42E}" dt="2022-12-12T17:47:33.574" v="391" actId="478"/>
          <ac:picMkLst>
            <pc:docMk/>
            <pc:sldMk cId="3143192548" sldId="2199"/>
            <ac:picMk id="3" creationId="{53A3D3EE-17BD-C826-0035-224DE04300FE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0.476" v="102" actId="20577"/>
        <pc:sldMkLst>
          <pc:docMk/>
          <pc:sldMk cId="1505180762" sldId="2200"/>
        </pc:sldMkLst>
        <pc:spChg chg="mod">
          <ac:chgData name="Emilie Proteau" userId="136e8f52-e1e2-47bf-ab8a-8676cb6d8f54" providerId="ADAL" clId="{666A1701-887D-4402-9984-B9DF46B0E42E}" dt="2022-12-07T17:39:40.476" v="102" actId="20577"/>
          <ac:spMkLst>
            <pc:docMk/>
            <pc:sldMk cId="1505180762" sldId="220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09:03:24.884" v="406" actId="14100"/>
        <pc:sldMkLst>
          <pc:docMk/>
          <pc:sldMk cId="3421832935" sldId="2201"/>
        </pc:sldMkLst>
        <pc:picChg chg="del">
          <ac:chgData name="Emilie Proteau" userId="136e8f52-e1e2-47bf-ab8a-8676cb6d8f54" providerId="ADAL" clId="{666A1701-887D-4402-9984-B9DF46B0E42E}" dt="2022-12-13T09:03:17.014" v="403" actId="478"/>
          <ac:picMkLst>
            <pc:docMk/>
            <pc:sldMk cId="3421832935" sldId="2201"/>
            <ac:picMk id="4" creationId="{442BD82F-1A6D-7CF8-0562-E0CF1ABC4383}"/>
          </ac:picMkLst>
        </pc:picChg>
        <pc:picChg chg="add mod">
          <ac:chgData name="Emilie Proteau" userId="136e8f52-e1e2-47bf-ab8a-8676cb6d8f54" providerId="ADAL" clId="{666A1701-887D-4402-9984-B9DF46B0E42E}" dt="2022-12-13T09:03:24.884" v="406" actId="14100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add mod">
        <pc:chgData name="Emilie Proteau" userId="136e8f52-e1e2-47bf-ab8a-8676cb6d8f54" providerId="ADAL" clId="{666A1701-887D-4402-9984-B9DF46B0E42E}" dt="2022-12-13T09:03:55.649" v="410" actId="14100"/>
        <pc:sldMkLst>
          <pc:docMk/>
          <pc:sldMk cId="3250925302" sldId="2202"/>
        </pc:sldMkLst>
        <pc:picChg chg="del">
          <ac:chgData name="Emilie Proteau" userId="136e8f52-e1e2-47bf-ab8a-8676cb6d8f54" providerId="ADAL" clId="{666A1701-887D-4402-9984-B9DF46B0E42E}" dt="2022-12-13T09:03:45.437" v="407" actId="478"/>
          <ac:picMkLst>
            <pc:docMk/>
            <pc:sldMk cId="3250925302" sldId="2202"/>
            <ac:picMk id="4" creationId="{513DB6F5-4056-3CA2-1A2B-B4979CDAE69F}"/>
          </ac:picMkLst>
        </pc:picChg>
        <pc:picChg chg="add mod">
          <ac:chgData name="Emilie Proteau" userId="136e8f52-e1e2-47bf-ab8a-8676cb6d8f54" providerId="ADAL" clId="{666A1701-887D-4402-9984-B9DF46B0E42E}" dt="2022-12-13T09:03:55.649" v="410" actId="14100"/>
          <ac:picMkLst>
            <pc:docMk/>
            <pc:sldMk cId="3250925302" sldId="2202"/>
            <ac:picMk id="5" creationId="{0EC666E3-F5C1-33C7-99FA-7C5E6420213D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9.771" v="105" actId="20577"/>
        <pc:sldMkLst>
          <pc:docMk/>
          <pc:sldMk cId="1283037891" sldId="2203"/>
        </pc:sldMkLst>
        <pc:spChg chg="mod">
          <ac:chgData name="Emilie Proteau" userId="136e8f52-e1e2-47bf-ab8a-8676cb6d8f54" providerId="ADAL" clId="{666A1701-887D-4402-9984-B9DF46B0E42E}" dt="2022-12-07T17:39:49.771" v="105" actId="20577"/>
          <ac:spMkLst>
            <pc:docMk/>
            <pc:sldMk cId="1283037891" sldId="2203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3594049356" sldId="2204"/>
        </pc:sldMkLst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679053913" sldId="2205"/>
        </pc:sldMkLst>
      </pc:sldChg>
      <pc:sldChg chg="modSp add mod">
        <pc:chgData name="Emilie Proteau" userId="136e8f52-e1e2-47bf-ab8a-8676cb6d8f54" providerId="ADAL" clId="{666A1701-887D-4402-9984-B9DF46B0E42E}" dt="2022-12-07T17:39:58.954" v="108" actId="20577"/>
        <pc:sldMkLst>
          <pc:docMk/>
          <pc:sldMk cId="1317348009" sldId="2206"/>
        </pc:sldMkLst>
        <pc:spChg chg="mod">
          <ac:chgData name="Emilie Proteau" userId="136e8f52-e1e2-47bf-ab8a-8676cb6d8f54" providerId="ADAL" clId="{666A1701-887D-4402-9984-B9DF46B0E42E}" dt="2022-12-07T17:39:58.954" v="108" actId="20577"/>
          <ac:spMkLst>
            <pc:docMk/>
            <pc:sldMk cId="1317348009" sldId="2206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039914153" sldId="2207"/>
        </pc:sldMkLst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437509706" sldId="2208"/>
        </pc:sldMkLst>
      </pc:sldChg>
      <pc:sldChg chg="add">
        <pc:chgData name="Emilie Proteau" userId="136e8f52-e1e2-47bf-ab8a-8676cb6d8f54" providerId="ADAL" clId="{666A1701-887D-4402-9984-B9DF46B0E42E}" dt="2022-12-07T17:40:01.203" v="109"/>
        <pc:sldMkLst>
          <pc:docMk/>
          <pc:sldMk cId="3492764295" sldId="2209"/>
        </pc:sldMkLst>
      </pc:sldChg>
      <pc:sldChg chg="modSp add mod">
        <pc:chgData name="Emilie Proteau" userId="136e8f52-e1e2-47bf-ab8a-8676cb6d8f54" providerId="ADAL" clId="{666A1701-887D-4402-9984-B9DF46B0E42E}" dt="2022-12-07T17:42:06.858" v="166" actId="20577"/>
        <pc:sldMkLst>
          <pc:docMk/>
          <pc:sldMk cId="1874404089" sldId="2210"/>
        </pc:sldMkLst>
        <pc:spChg chg="mod">
          <ac:chgData name="Emilie Proteau" userId="136e8f52-e1e2-47bf-ab8a-8676cb6d8f54" providerId="ADAL" clId="{666A1701-887D-4402-9984-B9DF46B0E42E}" dt="2022-12-07T17:42:06.858" v="166" actId="20577"/>
          <ac:spMkLst>
            <pc:docMk/>
            <pc:sldMk cId="1874404089" sldId="221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17:44:38.836" v="679" actId="20577"/>
        <pc:sldMkLst>
          <pc:docMk/>
          <pc:sldMk cId="1286091368" sldId="2211"/>
        </pc:sldMkLst>
        <pc:spChg chg="add del mod">
          <ac:chgData name="Emilie Proteau" userId="136e8f52-e1e2-47bf-ab8a-8676cb6d8f54" providerId="ADAL" clId="{666A1701-887D-4402-9984-B9DF46B0E42E}" dt="2022-12-13T17:44:38.836" v="679" actId="20577"/>
          <ac:spMkLst>
            <pc:docMk/>
            <pc:sldMk cId="1286091368" sldId="2211"/>
            <ac:spMk id="2" creationId="{4F12FD78-1A79-41EC-F630-1A0176D61BAF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3" creationId="{B9B75AC0-8855-2E9A-DEEA-D93BC09F7AF5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5" creationId="{1DF8C416-E87A-486D-F06A-0D86A8EB4B2B}"/>
          </ac:spMkLst>
        </pc:spChg>
        <pc:spChg chg="add del">
          <ac:chgData name="Emilie Proteau" userId="136e8f52-e1e2-47bf-ab8a-8676cb6d8f54" providerId="ADAL" clId="{666A1701-887D-4402-9984-B9DF46B0E42E}" dt="2022-12-07T17:45:18.541" v="284" actId="478"/>
          <ac:spMkLst>
            <pc:docMk/>
            <pc:sldMk cId="1286091368" sldId="2211"/>
            <ac:spMk id="6" creationId="{C2E24576-43DB-4755-9F37-1D19EE946E17}"/>
          </ac:spMkLst>
        </pc:spChg>
        <pc:spChg chg="del">
          <ac:chgData name="Emilie Proteau" userId="136e8f52-e1e2-47bf-ab8a-8676cb6d8f54" providerId="ADAL" clId="{666A1701-887D-4402-9984-B9DF46B0E42E}" dt="2022-12-07T17:44:58.960" v="280" actId="478"/>
          <ac:spMkLst>
            <pc:docMk/>
            <pc:sldMk cId="1286091368" sldId="2211"/>
            <ac:spMk id="9" creationId="{E26D2BF1-17AE-4896-B50A-81316219994A}"/>
          </ac:spMkLst>
        </pc:spChg>
        <pc:picChg chg="del">
          <ac:chgData name="Emilie Proteau" userId="136e8f52-e1e2-47bf-ab8a-8676cb6d8f54" providerId="ADAL" clId="{666A1701-887D-4402-9984-B9DF46B0E42E}" dt="2022-12-07T17:44:54.155" v="277" actId="478"/>
          <ac:picMkLst>
            <pc:docMk/>
            <pc:sldMk cId="1286091368" sldId="221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07T17:44:55.120" v="279" actId="478"/>
          <ac:picMkLst>
            <pc:docMk/>
            <pc:sldMk cId="1286091368" sldId="2211"/>
            <ac:picMk id="8" creationId="{F432FF4E-28D9-0D58-9E19-5FEB421C4C03}"/>
          </ac:picMkLst>
        </pc:picChg>
        <pc:picChg chg="add del">
          <ac:chgData name="Emilie Proteau" userId="136e8f52-e1e2-47bf-ab8a-8676cb6d8f54" providerId="ADAL" clId="{666A1701-887D-4402-9984-B9DF46B0E42E}" dt="2022-12-07T17:45:19.587" v="285"/>
          <ac:picMkLst>
            <pc:docMk/>
            <pc:sldMk cId="1286091368" sldId="2211"/>
            <ac:picMk id="1025" creationId="{F9EFB1B9-EB60-77DF-5BE0-25B08D3F0FE3}"/>
          </ac:picMkLst>
        </pc:picChg>
      </pc:sldChg>
      <pc:sldChg chg="del">
        <pc:chgData name="Emilie Proteau" userId="136e8f52-e1e2-47bf-ab8a-8676cb6d8f54" providerId="ADAL" clId="{666A1701-887D-4402-9984-B9DF46B0E42E}" dt="2022-12-12T16:23:30.079" v="337" actId="47"/>
        <pc:sldMkLst>
          <pc:docMk/>
          <pc:sldMk cId="216908879" sldId="2212"/>
        </pc:sldMkLst>
      </pc:sldChg>
      <pc:sldChg chg="del">
        <pc:chgData name="Emilie Proteau" userId="136e8f52-e1e2-47bf-ab8a-8676cb6d8f54" providerId="ADAL" clId="{666A1701-887D-4402-9984-B9DF46B0E42E}" dt="2022-12-12T16:23:30.770" v="338" actId="47"/>
        <pc:sldMkLst>
          <pc:docMk/>
          <pc:sldMk cId="2186486916" sldId="2213"/>
        </pc:sldMkLst>
      </pc:sldChg>
      <pc:sldChg chg="del">
        <pc:chgData name="Emilie Proteau" userId="136e8f52-e1e2-47bf-ab8a-8676cb6d8f54" providerId="ADAL" clId="{666A1701-887D-4402-9984-B9DF46B0E42E}" dt="2022-12-12T16:23:32.347" v="339" actId="47"/>
        <pc:sldMkLst>
          <pc:docMk/>
          <pc:sldMk cId="3312274586" sldId="2214"/>
        </pc:sldMkLst>
      </pc:sldChg>
      <pc:sldChg chg="addSp delSp modSp mod">
        <pc:chgData name="Emilie Proteau" userId="136e8f52-e1e2-47bf-ab8a-8676cb6d8f54" providerId="ADAL" clId="{666A1701-887D-4402-9984-B9DF46B0E42E}" dt="2022-12-13T09:04:31.428" v="415" actId="14100"/>
        <pc:sldMkLst>
          <pc:docMk/>
          <pc:sldMk cId="121881749" sldId="2215"/>
        </pc:sldMkLst>
        <pc:picChg chg="del">
          <ac:chgData name="Emilie Proteau" userId="136e8f52-e1e2-47bf-ab8a-8676cb6d8f54" providerId="ADAL" clId="{666A1701-887D-4402-9984-B9DF46B0E42E}" dt="2022-12-13T09:04:02.331" v="411" actId="478"/>
          <ac:picMkLst>
            <pc:docMk/>
            <pc:sldMk cId="121881749" sldId="2215"/>
            <ac:picMk id="4" creationId="{58C53ED8-29D3-5D3F-A495-4FF7E3598676}"/>
          </ac:picMkLst>
        </pc:picChg>
        <pc:picChg chg="add mod">
          <ac:chgData name="Emilie Proteau" userId="136e8f52-e1e2-47bf-ab8a-8676cb6d8f54" providerId="ADAL" clId="{666A1701-887D-4402-9984-B9DF46B0E42E}" dt="2022-12-13T09:04:31.428" v="415" actId="14100"/>
          <ac:picMkLst>
            <pc:docMk/>
            <pc:sldMk cId="121881749" sldId="2215"/>
            <ac:picMk id="5" creationId="{9B9A6E14-7ED8-D7AA-B39D-9DE2EADC8AA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4:57.859" v="419" actId="14100"/>
        <pc:sldMkLst>
          <pc:docMk/>
          <pc:sldMk cId="99365181" sldId="2216"/>
        </pc:sldMkLst>
        <pc:picChg chg="del">
          <ac:chgData name="Emilie Proteau" userId="136e8f52-e1e2-47bf-ab8a-8676cb6d8f54" providerId="ADAL" clId="{666A1701-887D-4402-9984-B9DF46B0E42E}" dt="2022-12-13T09:04:35.440" v="416" actId="478"/>
          <ac:picMkLst>
            <pc:docMk/>
            <pc:sldMk cId="99365181" sldId="2216"/>
            <ac:picMk id="4" creationId="{B4553DA1-DA69-9F68-3262-B03FDEA47950}"/>
          </ac:picMkLst>
        </pc:picChg>
        <pc:picChg chg="add mod">
          <ac:chgData name="Emilie Proteau" userId="136e8f52-e1e2-47bf-ab8a-8676cb6d8f54" providerId="ADAL" clId="{666A1701-887D-4402-9984-B9DF46B0E42E}" dt="2022-12-13T09:04:57.859" v="419" actId="14100"/>
          <ac:picMkLst>
            <pc:docMk/>
            <pc:sldMk cId="99365181" sldId="2216"/>
            <ac:picMk id="5" creationId="{5275E2EC-1D38-610B-1C71-D04AC6D40B4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24.413" v="423" actId="14100"/>
        <pc:sldMkLst>
          <pc:docMk/>
          <pc:sldMk cId="3998991859" sldId="2217"/>
        </pc:sldMkLst>
        <pc:picChg chg="del">
          <ac:chgData name="Emilie Proteau" userId="136e8f52-e1e2-47bf-ab8a-8676cb6d8f54" providerId="ADAL" clId="{666A1701-887D-4402-9984-B9DF46B0E42E}" dt="2022-12-13T09:05:00.495" v="420" actId="478"/>
          <ac:picMkLst>
            <pc:docMk/>
            <pc:sldMk cId="3998991859" sldId="2217"/>
            <ac:picMk id="4" creationId="{7B8147F4-4893-C8FB-8753-85785EBCD15E}"/>
          </ac:picMkLst>
        </pc:picChg>
        <pc:picChg chg="add mod">
          <ac:chgData name="Emilie Proteau" userId="136e8f52-e1e2-47bf-ab8a-8676cb6d8f54" providerId="ADAL" clId="{666A1701-887D-4402-9984-B9DF46B0E42E}" dt="2022-12-13T09:05:24.413" v="423" actId="14100"/>
          <ac:picMkLst>
            <pc:docMk/>
            <pc:sldMk cId="3998991859" sldId="2217"/>
            <ac:picMk id="5" creationId="{94EC3BEF-0FF9-D466-6D40-C8606190B1D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51.713" v="427" actId="14100"/>
        <pc:sldMkLst>
          <pc:docMk/>
          <pc:sldMk cId="3093100588" sldId="2218"/>
        </pc:sldMkLst>
        <pc:picChg chg="del">
          <ac:chgData name="Emilie Proteau" userId="136e8f52-e1e2-47bf-ab8a-8676cb6d8f54" providerId="ADAL" clId="{666A1701-887D-4402-9984-B9DF46B0E42E}" dt="2022-12-13T09:05:27.889" v="424" actId="478"/>
          <ac:picMkLst>
            <pc:docMk/>
            <pc:sldMk cId="3093100588" sldId="2218"/>
            <ac:picMk id="4" creationId="{8FC03AFC-787E-1AB4-04FB-D45A2DD93639}"/>
          </ac:picMkLst>
        </pc:picChg>
        <pc:picChg chg="add mod">
          <ac:chgData name="Emilie Proteau" userId="136e8f52-e1e2-47bf-ab8a-8676cb6d8f54" providerId="ADAL" clId="{666A1701-887D-4402-9984-B9DF46B0E42E}" dt="2022-12-13T09:05:51.713" v="427" actId="14100"/>
          <ac:picMkLst>
            <pc:docMk/>
            <pc:sldMk cId="3093100588" sldId="2218"/>
            <ac:picMk id="5" creationId="{30A37200-6C23-992E-9A8F-8CEBBC3DBFB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21.639" v="431" actId="14100"/>
        <pc:sldMkLst>
          <pc:docMk/>
          <pc:sldMk cId="925730508" sldId="2219"/>
        </pc:sldMkLst>
        <pc:picChg chg="del">
          <ac:chgData name="Emilie Proteau" userId="136e8f52-e1e2-47bf-ab8a-8676cb6d8f54" providerId="ADAL" clId="{666A1701-887D-4402-9984-B9DF46B0E42E}" dt="2022-12-13T09:05:54.611" v="428" actId="478"/>
          <ac:picMkLst>
            <pc:docMk/>
            <pc:sldMk cId="925730508" sldId="2219"/>
            <ac:picMk id="4" creationId="{701E1186-E40C-38F9-0DAC-17B55D8AFE03}"/>
          </ac:picMkLst>
        </pc:picChg>
        <pc:picChg chg="add mod">
          <ac:chgData name="Emilie Proteau" userId="136e8f52-e1e2-47bf-ab8a-8676cb6d8f54" providerId="ADAL" clId="{666A1701-887D-4402-9984-B9DF46B0E42E}" dt="2022-12-13T09:06:21.639" v="431" actId="14100"/>
          <ac:picMkLst>
            <pc:docMk/>
            <pc:sldMk cId="925730508" sldId="2219"/>
            <ac:picMk id="5" creationId="{3E4C3D1C-338E-8BFD-E35F-B56107602669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48.422" v="435" actId="14100"/>
        <pc:sldMkLst>
          <pc:docMk/>
          <pc:sldMk cId="3116953253" sldId="2220"/>
        </pc:sldMkLst>
        <pc:picChg chg="del">
          <ac:chgData name="Emilie Proteau" userId="136e8f52-e1e2-47bf-ab8a-8676cb6d8f54" providerId="ADAL" clId="{666A1701-887D-4402-9984-B9DF46B0E42E}" dt="2022-12-13T09:06:25.268" v="432" actId="478"/>
          <ac:picMkLst>
            <pc:docMk/>
            <pc:sldMk cId="3116953253" sldId="2220"/>
            <ac:picMk id="4" creationId="{07AB9847-D5F3-F219-CCE9-608CED2A8086}"/>
          </ac:picMkLst>
        </pc:picChg>
        <pc:picChg chg="add mod">
          <ac:chgData name="Emilie Proteau" userId="136e8f52-e1e2-47bf-ab8a-8676cb6d8f54" providerId="ADAL" clId="{666A1701-887D-4402-9984-B9DF46B0E42E}" dt="2022-12-13T09:06:48.422" v="435" actId="14100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10:39.009" v="495" actId="1037"/>
        <pc:sldMkLst>
          <pc:docMk/>
          <pc:sldMk cId="808862107" sldId="2221"/>
        </pc:sldMkLst>
        <pc:picChg chg="del">
          <ac:chgData name="Emilie Proteau" userId="136e8f52-e1e2-47bf-ab8a-8676cb6d8f54" providerId="ADAL" clId="{666A1701-887D-4402-9984-B9DF46B0E42E}" dt="2022-12-13T09:08:43.391" v="455" actId="478"/>
          <ac:picMkLst>
            <pc:docMk/>
            <pc:sldMk cId="808862107" sldId="2221"/>
            <ac:picMk id="3" creationId="{FF25A7B6-ABDC-E690-15B0-DD1723D95D50}"/>
          </ac:picMkLst>
        </pc:picChg>
        <pc:picChg chg="del">
          <ac:chgData name="Emilie Proteau" userId="136e8f52-e1e2-47bf-ab8a-8676cb6d8f54" providerId="ADAL" clId="{666A1701-887D-4402-9984-B9DF46B0E42E}" dt="2022-12-13T09:08:51.360" v="457" actId="478"/>
          <ac:picMkLst>
            <pc:docMk/>
            <pc:sldMk cId="808862107" sldId="2221"/>
            <ac:picMk id="4" creationId="{2792BA70-260D-024C-8E62-246987DDD452}"/>
          </ac:picMkLst>
        </pc:picChg>
        <pc:picChg chg="del">
          <ac:chgData name="Emilie Proteau" userId="136e8f52-e1e2-47bf-ab8a-8676cb6d8f54" providerId="ADAL" clId="{666A1701-887D-4402-9984-B9DF46B0E42E}" dt="2022-12-13T09:09:43.413" v="463" actId="478"/>
          <ac:picMkLst>
            <pc:docMk/>
            <pc:sldMk cId="808862107" sldId="2221"/>
            <ac:picMk id="5" creationId="{ED2A9B2C-8E77-9978-B1B5-31FE3A2D64DD}"/>
          </ac:picMkLst>
        </pc:picChg>
        <pc:picChg chg="del">
          <ac:chgData name="Emilie Proteau" userId="136e8f52-e1e2-47bf-ab8a-8676cb6d8f54" providerId="ADAL" clId="{666A1701-887D-4402-9984-B9DF46B0E42E}" dt="2022-12-13T09:10:04.689" v="480" actId="478"/>
          <ac:picMkLst>
            <pc:docMk/>
            <pc:sldMk cId="808862107" sldId="2221"/>
            <ac:picMk id="7" creationId="{58C3D7AA-203C-CFE2-E908-C93F76B5765D}"/>
          </ac:picMkLst>
        </pc:picChg>
        <pc:picChg chg="del">
          <ac:chgData name="Emilie Proteau" userId="136e8f52-e1e2-47bf-ab8a-8676cb6d8f54" providerId="ADAL" clId="{666A1701-887D-4402-9984-B9DF46B0E42E}" dt="2022-12-13T09:10:21.486" v="485" actId="478"/>
          <ac:picMkLst>
            <pc:docMk/>
            <pc:sldMk cId="808862107" sldId="2221"/>
            <ac:picMk id="8" creationId="{E5FC9879-ABCE-409F-F474-4D4ECE1B34C9}"/>
          </ac:picMkLst>
        </pc:picChg>
        <pc:picChg chg="add mod">
          <ac:chgData name="Emilie Proteau" userId="136e8f52-e1e2-47bf-ab8a-8676cb6d8f54" providerId="ADAL" clId="{666A1701-887D-4402-9984-B9DF46B0E42E}" dt="2022-12-13T09:08:45.969" v="456" actId="1076"/>
          <ac:picMkLst>
            <pc:docMk/>
            <pc:sldMk cId="808862107" sldId="2221"/>
            <ac:picMk id="9" creationId="{2E08968B-FF1A-CE50-AFB7-32B8FBB91F91}"/>
          </ac:picMkLst>
        </pc:picChg>
        <pc:picChg chg="add mod">
          <ac:chgData name="Emilie Proteau" userId="136e8f52-e1e2-47bf-ab8a-8676cb6d8f54" providerId="ADAL" clId="{666A1701-887D-4402-9984-B9DF46B0E42E}" dt="2022-12-13T09:09:40.764" v="462" actId="14100"/>
          <ac:picMkLst>
            <pc:docMk/>
            <pc:sldMk cId="808862107" sldId="2221"/>
            <ac:picMk id="13" creationId="{763806FD-92B1-0ABD-5A99-2857EF37AE7F}"/>
          </ac:picMkLst>
        </pc:picChg>
        <pc:picChg chg="add mod">
          <ac:chgData name="Emilie Proteau" userId="136e8f52-e1e2-47bf-ab8a-8676cb6d8f54" providerId="ADAL" clId="{666A1701-887D-4402-9984-B9DF46B0E42E}" dt="2022-12-13T09:10:02.616" v="479" actId="1038"/>
          <ac:picMkLst>
            <pc:docMk/>
            <pc:sldMk cId="808862107" sldId="2221"/>
            <ac:picMk id="14" creationId="{B1605033-F398-E1BF-A204-DBE81BD15819}"/>
          </ac:picMkLst>
        </pc:picChg>
        <pc:picChg chg="add mod">
          <ac:chgData name="Emilie Proteau" userId="136e8f52-e1e2-47bf-ab8a-8676cb6d8f54" providerId="ADAL" clId="{666A1701-887D-4402-9984-B9DF46B0E42E}" dt="2022-12-13T09:10:24.769" v="486" actId="14100"/>
          <ac:picMkLst>
            <pc:docMk/>
            <pc:sldMk cId="808862107" sldId="2221"/>
            <ac:picMk id="15" creationId="{AB614A16-F17F-4E51-D08D-ED7C5B794B87}"/>
          </ac:picMkLst>
        </pc:picChg>
        <pc:picChg chg="add mod">
          <ac:chgData name="Emilie Proteau" userId="136e8f52-e1e2-47bf-ab8a-8676cb6d8f54" providerId="ADAL" clId="{666A1701-887D-4402-9984-B9DF46B0E42E}" dt="2022-12-13T09:10:39.009" v="495" actId="1037"/>
          <ac:picMkLst>
            <pc:docMk/>
            <pc:sldMk cId="808862107" sldId="2221"/>
            <ac:picMk id="16" creationId="{E8A4845C-B759-8B69-7C17-F8C92D480800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7:49.416" v="445" actId="14100"/>
        <pc:sldMkLst>
          <pc:docMk/>
          <pc:sldMk cId="1420677951" sldId="2222"/>
        </pc:sldMkLst>
        <pc:picChg chg="del">
          <ac:chgData name="Emilie Proteau" userId="136e8f52-e1e2-47bf-ab8a-8676cb6d8f54" providerId="ADAL" clId="{666A1701-887D-4402-9984-B9DF46B0E42E}" dt="2022-12-13T09:06:51.490" v="436" actId="478"/>
          <ac:picMkLst>
            <pc:docMk/>
            <pc:sldMk cId="1420677951" sldId="2222"/>
            <ac:picMk id="3" creationId="{E555A9D1-584B-7160-2FD5-CE4E47EFF64F}"/>
          </ac:picMkLst>
        </pc:picChg>
        <pc:picChg chg="add del mod">
          <ac:chgData name="Emilie Proteau" userId="136e8f52-e1e2-47bf-ab8a-8676cb6d8f54" providerId="ADAL" clId="{666A1701-887D-4402-9984-B9DF46B0E42E}" dt="2022-12-13T09:07:22.289" v="442" actId="22"/>
          <ac:picMkLst>
            <pc:docMk/>
            <pc:sldMk cId="1420677951" sldId="2222"/>
            <ac:picMk id="5" creationId="{3A518919-6C2E-FDAA-8A19-1B98253A2E37}"/>
          </ac:picMkLst>
        </pc:picChg>
        <pc:picChg chg="add mod">
          <ac:chgData name="Emilie Proteau" userId="136e8f52-e1e2-47bf-ab8a-8676cb6d8f54" providerId="ADAL" clId="{666A1701-887D-4402-9984-B9DF46B0E42E}" dt="2022-12-13T09:07:49.416" v="445" actId="14100"/>
          <ac:picMkLst>
            <pc:docMk/>
            <pc:sldMk cId="1420677951" sldId="2222"/>
            <ac:picMk id="8" creationId="{4F7207D9-C84E-1D33-0F3C-8143021359C8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8:19.159" v="449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666A1701-887D-4402-9984-B9DF46B0E42E}" dt="2022-12-13T09:08:19.159" v="449" actId="14100"/>
          <ac:picMkLst>
            <pc:docMk/>
            <pc:sldMk cId="13432330" sldId="2223"/>
            <ac:picMk id="4" creationId="{4105C5E3-D421-C45B-2054-0429181BD393}"/>
          </ac:picMkLst>
        </pc:picChg>
        <pc:picChg chg="del">
          <ac:chgData name="Emilie Proteau" userId="136e8f52-e1e2-47bf-ab8a-8676cb6d8f54" providerId="ADAL" clId="{666A1701-887D-4402-9984-B9DF46B0E42E}" dt="2022-12-13T09:08:09.066" v="446" actId="478"/>
          <ac:picMkLst>
            <pc:docMk/>
            <pc:sldMk cId="13432330" sldId="2223"/>
            <ac:picMk id="8" creationId="{ACC7BDC1-2961-AACF-A99A-D75F331D48EB}"/>
          </ac:picMkLst>
        </pc:picChg>
      </pc:sldChg>
      <pc:sldChg chg="modSp add mod">
        <pc:chgData name="Emilie Proteau" userId="136e8f52-e1e2-47bf-ab8a-8676cb6d8f54" providerId="ADAL" clId="{666A1701-887D-4402-9984-B9DF46B0E42E}" dt="2022-12-12T17:22:23.715" v="390" actId="20577"/>
        <pc:sldMkLst>
          <pc:docMk/>
          <pc:sldMk cId="4128135172" sldId="2224"/>
        </pc:sldMkLst>
        <pc:spChg chg="mod">
          <ac:chgData name="Emilie Proteau" userId="136e8f52-e1e2-47bf-ab8a-8676cb6d8f54" providerId="ADAL" clId="{666A1701-887D-4402-9984-B9DF46B0E42E}" dt="2022-12-12T17:22:23.715" v="390" actId="20577"/>
          <ac:spMkLst>
            <pc:docMk/>
            <pc:sldMk cId="4128135172" sldId="222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666A1701-887D-4402-9984-B9DF46B0E42E}" dt="2022-12-12T11:19:14.423" v="325" actId="255"/>
        <pc:sldMkLst>
          <pc:docMk/>
          <pc:sldMk cId="3233107360" sldId="2225"/>
        </pc:sldMkLst>
        <pc:spChg chg="mod">
          <ac:chgData name="Emilie Proteau" userId="136e8f52-e1e2-47bf-ab8a-8676cb6d8f54" providerId="ADAL" clId="{666A1701-887D-4402-9984-B9DF46B0E42E}" dt="2022-12-12T11:19:14.423" v="325" actId="255"/>
          <ac:spMkLst>
            <pc:docMk/>
            <pc:sldMk cId="3233107360" sldId="2225"/>
            <ac:spMk id="2" creationId="{4F12FD78-1A79-41EC-F630-1A0176D61BAF}"/>
          </ac:spMkLst>
        </pc:spChg>
      </pc:sldChg>
      <pc:sldChg chg="add">
        <pc:chgData name="Emilie Proteau" userId="136e8f52-e1e2-47bf-ab8a-8676cb6d8f54" providerId="ADAL" clId="{666A1701-887D-4402-9984-B9DF46B0E42E}" dt="2022-12-12T17:22:16.071" v="361"/>
        <pc:sldMkLst>
          <pc:docMk/>
          <pc:sldMk cId="1353295933" sldId="2226"/>
        </pc:sldMkLst>
      </pc:sldChg>
    </pc:docChg>
  </pc:docChgLst>
  <pc:docChgLst>
    <pc:chgData name="Emilie Proteau" userId="136e8f52-e1e2-47bf-ab8a-8676cb6d8f54" providerId="ADAL" clId="{D6A254E0-A9CC-4AA4-9ED0-07571F8C2A41}"/>
    <pc:docChg chg="undo custSel addSld modSld">
      <pc:chgData name="Emilie Proteau" userId="136e8f52-e1e2-47bf-ab8a-8676cb6d8f54" providerId="ADAL" clId="{D6A254E0-A9CC-4AA4-9ED0-07571F8C2A41}" dt="2022-12-01T13:59:16.629" v="210" actId="20577"/>
      <pc:docMkLst>
        <pc:docMk/>
      </pc:docMkLst>
      <pc:sldChg chg="modSp mod">
        <pc:chgData name="Emilie Proteau" userId="136e8f52-e1e2-47bf-ab8a-8676cb6d8f54" providerId="ADAL" clId="{D6A254E0-A9CC-4AA4-9ED0-07571F8C2A41}" dt="2022-12-01T13:45:42.780" v="18" actId="20577"/>
        <pc:sldMkLst>
          <pc:docMk/>
          <pc:sldMk cId="2644431886" sldId="2190"/>
        </pc:sldMkLst>
        <pc:spChg chg="mod">
          <ac:chgData name="Emilie Proteau" userId="136e8f52-e1e2-47bf-ab8a-8676cb6d8f54" providerId="ADAL" clId="{D6A254E0-A9CC-4AA4-9ED0-07571F8C2A41}" dt="2022-12-01T13:45:42.780" v="18" actId="20577"/>
          <ac:spMkLst>
            <pc:docMk/>
            <pc:sldMk cId="2644431886" sldId="2190"/>
            <ac:spMk id="2" creationId="{B5E74F8C-9CD7-4587-9768-7AE7DB90BE58}"/>
          </ac:spMkLst>
        </pc:spChg>
      </pc:sldChg>
      <pc:sldChg chg="addSp modSp">
        <pc:chgData name="Emilie Proteau" userId="136e8f52-e1e2-47bf-ab8a-8676cb6d8f54" providerId="ADAL" clId="{D6A254E0-A9CC-4AA4-9ED0-07571F8C2A41}" dt="2022-12-01T13:59:01.902" v="201" actId="571"/>
        <pc:sldMkLst>
          <pc:docMk/>
          <pc:sldMk cId="331892960" sldId="2191"/>
        </pc:sldMkLst>
        <pc:spChg chg="add mod">
          <ac:chgData name="Emilie Proteau" userId="136e8f52-e1e2-47bf-ab8a-8676cb6d8f54" providerId="ADAL" clId="{D6A254E0-A9CC-4AA4-9ED0-07571F8C2A41}" dt="2022-12-01T13:59:01.902" v="201" actId="571"/>
          <ac:spMkLst>
            <pc:docMk/>
            <pc:sldMk cId="331892960" sldId="2191"/>
            <ac:spMk id="2" creationId="{9A859476-7CBF-7021-79AE-654CFDA6BA59}"/>
          </ac:spMkLst>
        </pc:spChg>
      </pc:sldChg>
      <pc:sldChg chg="add">
        <pc:chgData name="Emilie Proteau" userId="136e8f52-e1e2-47bf-ab8a-8676cb6d8f54" providerId="ADAL" clId="{D6A254E0-A9CC-4AA4-9ED0-07571F8C2A41}" dt="2022-12-01T13:45:36.076" v="0"/>
        <pc:sldMkLst>
          <pc:docMk/>
          <pc:sldMk cId="1300141880" sldId="2192"/>
        </pc:sldMkLst>
      </pc:sldChg>
      <pc:sldChg chg="addSp delSp modSp add mod">
        <pc:chgData name="Emilie Proteau" userId="136e8f52-e1e2-47bf-ab8a-8676cb6d8f54" providerId="ADAL" clId="{D6A254E0-A9CC-4AA4-9ED0-07571F8C2A41}" dt="2022-12-01T13:59:08.947" v="204" actId="20577"/>
        <pc:sldMkLst>
          <pc:docMk/>
          <pc:sldMk cId="3730018248" sldId="2193"/>
        </pc:sldMkLst>
        <pc:spChg chg="del">
          <ac:chgData name="Emilie Proteau" userId="136e8f52-e1e2-47bf-ab8a-8676cb6d8f54" providerId="ADAL" clId="{D6A254E0-A9CC-4AA4-9ED0-07571F8C2A41}" dt="2022-12-01T13:51:34.799" v="22" actId="478"/>
          <ac:spMkLst>
            <pc:docMk/>
            <pc:sldMk cId="3730018248" sldId="2193"/>
            <ac:spMk id="9" creationId="{E26D2BF1-17AE-4896-B50A-81316219994A}"/>
          </ac:spMkLst>
        </pc:spChg>
        <pc:spChg chg="add mod">
          <ac:chgData name="Emilie Proteau" userId="136e8f52-e1e2-47bf-ab8a-8676cb6d8f54" providerId="ADAL" clId="{D6A254E0-A9CC-4AA4-9ED0-07571F8C2A41}" dt="2022-12-01T13:59:08.947" v="204" actId="20577"/>
          <ac:spMkLst>
            <pc:docMk/>
            <pc:sldMk cId="3730018248" sldId="2193"/>
            <ac:spMk id="10" creationId="{54F13B22-6124-CEBD-344F-E6FF4CCE1473}"/>
          </ac:spMkLst>
        </pc:spChg>
        <pc:picChg chg="del">
          <ac:chgData name="Emilie Proteau" userId="136e8f52-e1e2-47bf-ab8a-8676cb6d8f54" providerId="ADAL" clId="{D6A254E0-A9CC-4AA4-9ED0-07571F8C2A41}" dt="2022-12-01T13:51:29.393" v="20" actId="478"/>
          <ac:picMkLst>
            <pc:docMk/>
            <pc:sldMk cId="3730018248" sldId="2193"/>
            <ac:picMk id="3" creationId="{B63009D6-DB08-F2B3-85AC-FEB776E81755}"/>
          </ac:picMkLst>
        </pc:picChg>
        <pc:picChg chg="add">
          <ac:chgData name="Emilie Proteau" userId="136e8f52-e1e2-47bf-ab8a-8676cb6d8f54" providerId="ADAL" clId="{D6A254E0-A9CC-4AA4-9ED0-07571F8C2A41}" dt="2022-12-01T13:52:05.918" v="23" actId="22"/>
          <ac:picMkLst>
            <pc:docMk/>
            <pc:sldMk cId="3730018248" sldId="2193"/>
            <ac:picMk id="4" creationId="{82256D8C-5AC9-BACC-0923-EF03774FAF98}"/>
          </ac:picMkLst>
        </pc:picChg>
        <pc:picChg chg="del">
          <ac:chgData name="Emilie Proteau" userId="136e8f52-e1e2-47bf-ab8a-8676cb6d8f54" providerId="ADAL" clId="{D6A254E0-A9CC-4AA4-9ED0-07571F8C2A41}" dt="2022-12-01T13:51:31.243" v="21" actId="478"/>
          <ac:picMkLst>
            <pc:docMk/>
            <pc:sldMk cId="3730018248" sldId="2193"/>
            <ac:picMk id="5" creationId="{CF838642-1E97-D37D-802F-51014BE1729F}"/>
          </ac:picMkLst>
        </pc:picChg>
        <pc:picChg chg="add del">
          <ac:chgData name="Emilie Proteau" userId="136e8f52-e1e2-47bf-ab8a-8676cb6d8f54" providerId="ADAL" clId="{D6A254E0-A9CC-4AA4-9ED0-07571F8C2A41}" dt="2022-12-01T13:52:10.471" v="25" actId="22"/>
          <ac:picMkLst>
            <pc:docMk/>
            <pc:sldMk cId="3730018248" sldId="2193"/>
            <ac:picMk id="8" creationId="{28BC6515-972D-A644-1401-8926DBB5889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9:16.629" v="210" actId="20577"/>
        <pc:sldMkLst>
          <pc:docMk/>
          <pc:sldMk cId="988622443" sldId="2194"/>
        </pc:sldMkLst>
        <pc:spChg chg="add mod">
          <ac:chgData name="Emilie Proteau" userId="136e8f52-e1e2-47bf-ab8a-8676cb6d8f54" providerId="ADAL" clId="{D6A254E0-A9CC-4AA4-9ED0-07571F8C2A41}" dt="2022-12-01T13:59:16.629" v="210" actId="20577"/>
          <ac:spMkLst>
            <pc:docMk/>
            <pc:sldMk cId="988622443" sldId="2194"/>
            <ac:spMk id="10" creationId="{E028FBE9-D021-8BD5-1656-A14E8D2C371F}"/>
          </ac:spMkLst>
        </pc:spChg>
        <pc:picChg chg="add del">
          <ac:chgData name="Emilie Proteau" userId="136e8f52-e1e2-47bf-ab8a-8676cb6d8f54" providerId="ADAL" clId="{D6A254E0-A9CC-4AA4-9ED0-07571F8C2A41}" dt="2022-12-01T13:52:34.345" v="29" actId="478"/>
          <ac:picMkLst>
            <pc:docMk/>
            <pc:sldMk cId="988622443" sldId="2194"/>
            <ac:picMk id="3" creationId="{724B6A12-4B28-B586-3B50-036D5F654BDE}"/>
          </ac:picMkLst>
        </pc:picChg>
        <pc:picChg chg="del">
          <ac:chgData name="Emilie Proteau" userId="136e8f52-e1e2-47bf-ab8a-8676cb6d8f54" providerId="ADAL" clId="{D6A254E0-A9CC-4AA4-9ED0-07571F8C2A41}" dt="2022-12-01T13:52:14.811" v="27" actId="478"/>
          <ac:picMkLst>
            <pc:docMk/>
            <pc:sldMk cId="988622443" sldId="2194"/>
            <ac:picMk id="4" creationId="{82256D8C-5AC9-BACC-0923-EF03774FAF98}"/>
          </ac:picMkLst>
        </pc:picChg>
        <pc:picChg chg="add">
          <ac:chgData name="Emilie Proteau" userId="136e8f52-e1e2-47bf-ab8a-8676cb6d8f54" providerId="ADAL" clId="{D6A254E0-A9CC-4AA4-9ED0-07571F8C2A41}" dt="2022-12-01T13:52:51.647" v="30" actId="22"/>
          <ac:picMkLst>
            <pc:docMk/>
            <pc:sldMk cId="988622443" sldId="2194"/>
            <ac:picMk id="7" creationId="{48E51343-BFBA-61D9-A884-79FBFD831161}"/>
          </ac:picMkLst>
        </pc:picChg>
        <pc:picChg chg="add del">
          <ac:chgData name="Emilie Proteau" userId="136e8f52-e1e2-47bf-ab8a-8676cb6d8f54" providerId="ADAL" clId="{D6A254E0-A9CC-4AA4-9ED0-07571F8C2A41}" dt="2022-12-01T13:52:58.924" v="32" actId="22"/>
          <ac:picMkLst>
            <pc:docMk/>
            <pc:sldMk cId="988622443" sldId="2194"/>
            <ac:picMk id="9" creationId="{FD23E2E3-7CF7-C07B-5063-54D0995F167E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49.424" v="198" actId="21"/>
        <pc:sldMkLst>
          <pc:docMk/>
          <pc:sldMk cId="1029473239" sldId="2195"/>
        </pc:sldMkLst>
        <pc:picChg chg="add del">
          <ac:chgData name="Emilie Proteau" userId="136e8f52-e1e2-47bf-ab8a-8676cb6d8f54" providerId="ADAL" clId="{D6A254E0-A9CC-4AA4-9ED0-07571F8C2A41}" dt="2022-12-01T13:53:28.632" v="36" actId="478"/>
          <ac:picMkLst>
            <pc:docMk/>
            <pc:sldMk cId="1029473239" sldId="2195"/>
            <ac:picMk id="3" creationId="{483FBFBF-B3B8-D84E-6989-45CD6FD9D79B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5" creationId="{9A52EE06-51BD-7D9D-8211-4A70C638A691}"/>
          </ac:picMkLst>
        </pc:picChg>
        <pc:picChg chg="del">
          <ac:chgData name="Emilie Proteau" userId="136e8f52-e1e2-47bf-ab8a-8676cb6d8f54" providerId="ADAL" clId="{D6A254E0-A9CC-4AA4-9ED0-07571F8C2A41}" dt="2022-12-01T13:53:02.699" v="34" actId="478"/>
          <ac:picMkLst>
            <pc:docMk/>
            <pc:sldMk cId="1029473239" sldId="2195"/>
            <ac:picMk id="7" creationId="{48E51343-BFBA-61D9-A884-79FBFD831161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1" creationId="{CE06E198-88BC-C39A-7740-DB563829D6E3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3" creationId="{C98A2654-D7DC-8136-6458-D5590C362182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5" creationId="{E0990DD3-14B4-9A63-1FB7-EF1032FEABF9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17" creationId="{9A513F58-CB04-7204-25E4-4418874F05EA}"/>
          </ac:picMkLst>
        </pc:picChg>
        <pc:picChg chg="add del mod">
          <ac:chgData name="Emilie Proteau" userId="136e8f52-e1e2-47bf-ab8a-8676cb6d8f54" providerId="ADAL" clId="{D6A254E0-A9CC-4AA4-9ED0-07571F8C2A41}" dt="2022-12-01T13:58:17.661" v="173" actId="21"/>
          <ac:picMkLst>
            <pc:docMk/>
            <pc:sldMk cId="1029473239" sldId="2195"/>
            <ac:picMk id="18" creationId="{1B8F302E-84BB-95A9-3A0E-E11E91051AC4}"/>
          </ac:picMkLst>
        </pc:picChg>
        <pc:picChg chg="add del mod">
          <ac:chgData name="Emilie Proteau" userId="136e8f52-e1e2-47bf-ab8a-8676cb6d8f54" providerId="ADAL" clId="{D6A254E0-A9CC-4AA4-9ED0-07571F8C2A41}" dt="2022-12-01T13:58:34.134" v="189" actId="21"/>
          <ac:picMkLst>
            <pc:docMk/>
            <pc:sldMk cId="1029473239" sldId="2195"/>
            <ac:picMk id="19" creationId="{CECC17FC-85C1-43C5-1368-455C5225CB67}"/>
          </ac:picMkLst>
        </pc:picChg>
        <pc:picChg chg="add del mod">
          <ac:chgData name="Emilie Proteau" userId="136e8f52-e1e2-47bf-ab8a-8676cb6d8f54" providerId="ADAL" clId="{D6A254E0-A9CC-4AA4-9ED0-07571F8C2A41}" dt="2022-12-01T13:58:49.424" v="198" actId="21"/>
          <ac:picMkLst>
            <pc:docMk/>
            <pc:sldMk cId="1029473239" sldId="2195"/>
            <ac:picMk id="20" creationId="{4FE8F448-B3E4-5B41-F21B-4C8EAB934FF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51.036" v="199"/>
        <pc:sldMkLst>
          <pc:docMk/>
          <pc:sldMk cId="2106973174" sldId="2196"/>
        </pc:sldMkLst>
        <pc:picChg chg="add del mod">
          <ac:chgData name="Emilie Proteau" userId="136e8f52-e1e2-47bf-ab8a-8676cb6d8f54" providerId="ADAL" clId="{D6A254E0-A9CC-4AA4-9ED0-07571F8C2A41}" dt="2022-12-01T13:58:28.790" v="177" actId="21"/>
          <ac:picMkLst>
            <pc:docMk/>
            <pc:sldMk cId="2106973174" sldId="2196"/>
            <ac:picMk id="2" creationId="{E443CD1E-B83A-0108-A7C3-D4E587D9C192}"/>
          </ac:picMkLst>
        </pc:picChg>
        <pc:picChg chg="add del mod">
          <ac:chgData name="Emilie Proteau" userId="136e8f52-e1e2-47bf-ab8a-8676cb6d8f54" providerId="ADAL" clId="{D6A254E0-A9CC-4AA4-9ED0-07571F8C2A41}" dt="2022-12-01T13:58:06.806" v="169" actId="21"/>
          <ac:picMkLst>
            <pc:docMk/>
            <pc:sldMk cId="2106973174" sldId="2196"/>
            <ac:picMk id="3" creationId="{26793C62-FCCE-21CC-7507-F75DA62C547E}"/>
          </ac:picMkLst>
        </pc:picChg>
        <pc:picChg chg="add del mod">
          <ac:chgData name="Emilie Proteau" userId="136e8f52-e1e2-47bf-ab8a-8676cb6d8f54" providerId="ADAL" clId="{D6A254E0-A9CC-4AA4-9ED0-07571F8C2A41}" dt="2022-12-01T13:58:44.745" v="193" actId="21"/>
          <ac:picMkLst>
            <pc:docMk/>
            <pc:sldMk cId="2106973174" sldId="2196"/>
            <ac:picMk id="4" creationId="{EB48A24B-77B9-12AA-1247-0C67C848BD3D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5" creationId="{9A52EE06-51BD-7D9D-8211-4A70C638A691}"/>
          </ac:picMkLst>
        </pc:picChg>
        <pc:picChg chg="add mod">
          <ac:chgData name="Emilie Proteau" userId="136e8f52-e1e2-47bf-ab8a-8676cb6d8f54" providerId="ADAL" clId="{D6A254E0-A9CC-4AA4-9ED0-07571F8C2A41}" dt="2022-12-01T13:58:19.735" v="174"/>
          <ac:picMkLst>
            <pc:docMk/>
            <pc:sldMk cId="2106973174" sldId="2196"/>
            <ac:picMk id="7" creationId="{9F9BF50C-9874-3D2F-C52F-EAD77CB54C3A}"/>
          </ac:picMkLst>
        </pc:picChg>
        <pc:picChg chg="add mod">
          <ac:chgData name="Emilie Proteau" userId="136e8f52-e1e2-47bf-ab8a-8676cb6d8f54" providerId="ADAL" clId="{D6A254E0-A9CC-4AA4-9ED0-07571F8C2A41}" dt="2022-12-01T13:58:36.370" v="190"/>
          <ac:picMkLst>
            <pc:docMk/>
            <pc:sldMk cId="2106973174" sldId="2196"/>
            <ac:picMk id="8" creationId="{67BADBCE-5E66-BFFB-13B0-C1739E20B0F6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51.036" v="199"/>
          <ac:picMkLst>
            <pc:docMk/>
            <pc:sldMk cId="2106973174" sldId="2196"/>
            <ac:picMk id="10" creationId="{8CD99355-A3E7-F5D8-589A-A8748AFD4F18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1" creationId="{CE06E198-88BC-C39A-7740-DB563829D6E3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3" creationId="{C98A2654-D7DC-8136-6458-D5590C362182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5" creationId="{E0990DD3-14B4-9A63-1FB7-EF1032FEABF9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7" creationId="{9A513F58-CB04-7204-25E4-4418874F05E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04/01/2023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1822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04/01/2023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11" Type="http://schemas.openxmlformats.org/officeDocument/2006/relationships/image" Target="../media/image35.jpg"/><Relationship Id="rId5" Type="http://schemas.openxmlformats.org/officeDocument/2006/relationships/image" Target="../media/image29.jpg"/><Relationship Id="rId10" Type="http://schemas.openxmlformats.org/officeDocument/2006/relationships/image" Target="../media/image34.jpg"/><Relationship Id="rId4" Type="http://schemas.openxmlformats.org/officeDocument/2006/relationships/image" Target="../media/image28.jpg"/><Relationship Id="rId9" Type="http://schemas.openxmlformats.org/officeDocument/2006/relationships/image" Target="../media/image33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291568" y="2794624"/>
            <a:ext cx="5346144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LNB x 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04.01.23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2B315EC-0F58-37F4-C8D0-886FA00C9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2284"/>
            <a:ext cx="4318611" cy="687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16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4B84BCE-150B-82F0-1327-75959D423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1" y="12184"/>
            <a:ext cx="4329629" cy="683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64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41C1C27-C68D-7A63-A856-12A9ADEB6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2" y="-2230"/>
            <a:ext cx="4318612" cy="685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8C4799B-704C-4500-2B06-7C40FCF18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308" y="0"/>
            <a:ext cx="43413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908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C8CCC8-7051-6D62-4281-A9378AD91B42}"/>
              </a:ext>
            </a:extLst>
          </p:cNvPr>
          <p:cNvSpPr txBox="1">
            <a:spLocks/>
          </p:cNvSpPr>
          <p:nvPr/>
        </p:nvSpPr>
        <p:spPr bwMode="auto">
          <a:xfrm>
            <a:off x="2990260" y="-38141"/>
            <a:ext cx="418173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NORD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411ED04E-1994-32F0-6A8C-FD235D0A1B1F}"/>
              </a:ext>
            </a:extLst>
          </p:cNvPr>
          <p:cNvSpPr txBox="1">
            <a:spLocks/>
          </p:cNvSpPr>
          <p:nvPr/>
        </p:nvSpPr>
        <p:spPr bwMode="auto">
          <a:xfrm>
            <a:off x="3163799" y="3429089"/>
            <a:ext cx="6162533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ALSACE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8A6D3449-7C9F-3C09-7DF7-346CEC8AB4A2}"/>
              </a:ext>
            </a:extLst>
          </p:cNvPr>
          <p:cNvSpPr txBox="1">
            <a:spLocks/>
          </p:cNvSpPr>
          <p:nvPr/>
        </p:nvSpPr>
        <p:spPr bwMode="auto">
          <a:xfrm>
            <a:off x="7418747" y="0"/>
            <a:ext cx="1849818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LORRAINE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00567DF-067F-F2D1-F6E5-311155674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441" y="465859"/>
            <a:ext cx="1714061" cy="272051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7CA2F31-84CB-4F91-69FA-AE3E5DD674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79"/>
          <a:stretch/>
        </p:blipFill>
        <p:spPr>
          <a:xfrm>
            <a:off x="5287392" y="484633"/>
            <a:ext cx="1754012" cy="275381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8308615-D2DC-39F3-E84F-C29852F88C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3799" y="3944922"/>
            <a:ext cx="1727786" cy="27512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25D2815-1872-3A95-A076-BB5B4C2F08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0277" y="3941879"/>
            <a:ext cx="1743272" cy="275381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F3BB194-0F94-E8B1-79A6-D8AC2639FC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8275" y="3940932"/>
            <a:ext cx="1731217" cy="2746307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AEEA06E3-5632-8C65-97C8-536FEA647D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37848" y="484633"/>
            <a:ext cx="1743272" cy="275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862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882968" y="2794624"/>
            <a:ext cx="416338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 err="1">
                <a:latin typeface="Avenir Next LT Pro" panose="020B0504020202020204" pitchFamily="34" charset="0"/>
              </a:rPr>
              <a:t>OPs</a:t>
            </a:r>
            <a:r>
              <a:rPr lang="fr-FR" sz="6000" b="1" dirty="0">
                <a:latin typeface="Avenir Next LT Pro" panose="020B0504020202020204" pitchFamily="34" charset="0"/>
              </a:rPr>
              <a:t> 8 à 11</a:t>
            </a:r>
          </a:p>
          <a:p>
            <a:pPr algn="ctr"/>
            <a:r>
              <a:rPr lang="fr-FR" sz="6000" dirty="0" err="1">
                <a:latin typeface="Avenir Next LT Pro" panose="020B0504020202020204" pitchFamily="34" charset="0"/>
              </a:rPr>
              <a:t>MaxiMatch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435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OP8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8F57322-BB2F-7CC0-4D6C-EB880DAF0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3" y="-4022"/>
            <a:ext cx="4340644" cy="688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7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9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OP8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 – intention de shoot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moins de stylisme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F529B2E-DDAE-1089-E02E-AA20744F7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3" y="-21361"/>
            <a:ext cx="4307594" cy="687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562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9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OP8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 – intention de shoot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un filet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8FA0A02-A0A4-6417-FBF0-96A9457AF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55" y="6077"/>
            <a:ext cx="4285692" cy="685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6621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9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OP9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E9A4A22-9866-1ACD-D4E2-C24970DD9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526"/>
            <a:ext cx="4304251" cy="685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4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803257" y="910740"/>
            <a:ext cx="4124142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Aujourd’hui :</a:t>
            </a:r>
          </a:p>
          <a:p>
            <a:endParaRPr lang="fr-FR" sz="3200" dirty="0">
              <a:latin typeface="Avenir Next LT Pro" panose="020B0504020202020204" pitchFamily="34" charset="0"/>
            </a:endParaRP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OP 6 </a:t>
            </a: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OP 7</a:t>
            </a:r>
          </a:p>
          <a:p>
            <a:pPr marL="457200" indent="-457200">
              <a:buFontTx/>
              <a:buChar char="-"/>
            </a:pPr>
            <a:r>
              <a:rPr lang="fr-FR" sz="2400" dirty="0" err="1">
                <a:latin typeface="Avenir Next LT Pro" panose="020B0504020202020204" pitchFamily="34" charset="0"/>
              </a:rPr>
              <a:t>MaxiMatch</a:t>
            </a:r>
            <a:r>
              <a:rPr lang="fr-FR" sz="2400" dirty="0">
                <a:latin typeface="Avenir Next LT Pro" panose="020B0504020202020204" pitchFamily="34" charset="0"/>
              </a:rPr>
              <a:t> </a:t>
            </a:r>
            <a:r>
              <a:rPr lang="fr-FR" sz="2400" dirty="0" err="1">
                <a:latin typeface="Avenir Next LT Pro" panose="020B0504020202020204" pitchFamily="34" charset="0"/>
              </a:rPr>
              <a:t>OPs</a:t>
            </a:r>
            <a:r>
              <a:rPr lang="fr-FR" sz="2400" dirty="0">
                <a:latin typeface="Avenir Next LT Pro" panose="020B0504020202020204" pitchFamily="34" charset="0"/>
              </a:rPr>
              <a:t> 8 à 11</a:t>
            </a: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FAV Printemps OP 11 bis</a:t>
            </a: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Pâques </a:t>
            </a:r>
            <a:r>
              <a:rPr lang="fr-FR" sz="2400" dirty="0" err="1">
                <a:latin typeface="Avenir Next LT Pro" panose="020B0504020202020204" pitchFamily="34" charset="0"/>
              </a:rPr>
              <a:t>OPs</a:t>
            </a:r>
            <a:r>
              <a:rPr lang="fr-FR" sz="2400" dirty="0">
                <a:latin typeface="Avenir Next LT Pro" panose="020B0504020202020204" pitchFamily="34" charset="0"/>
              </a:rPr>
              <a:t> 13 et 14</a:t>
            </a: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Campagne Affichage S6 </a:t>
            </a:r>
          </a:p>
        </p:txBody>
      </p:sp>
    </p:spTree>
    <p:extLst>
      <p:ext uri="{BB962C8B-B14F-4D97-AF65-F5344CB8AC3E}">
        <p14:creationId xmlns:p14="http://schemas.microsoft.com/office/powerpoint/2010/main" val="3114273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9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OP9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 – intention de shoot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948673C-1522-D45C-E2BB-2B8FB4FB72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2" y="-4022"/>
            <a:ext cx="43208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10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9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OP10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E0F5106-9F18-9E24-32A8-569BADA21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970" y="-2882"/>
            <a:ext cx="4334555" cy="686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966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9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OP10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 – achat d’art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7B9A7DE-14C9-ADAB-B065-5EA8CD0144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9917"/>
            <a:ext cx="4310164" cy="684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074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9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OP11 NORD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FB59C75-FD50-EA11-B0DA-300457260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2" y="5364"/>
            <a:ext cx="4340645" cy="687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9789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9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OP11 NORD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 – intention de shoot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1 endive entière au 1</a:t>
            </a:r>
            <a:r>
              <a:rPr lang="fr-FR" sz="1800" baseline="30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er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plan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8A44C5E-9E50-E53D-4506-E4F58EC12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55" y="26656"/>
            <a:ext cx="4298664" cy="683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238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22034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9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OP11 ALSACE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62DA24A-1A02-C138-4C98-9EC5F2184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088" y="41305"/>
            <a:ext cx="42894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378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22034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95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OP11 ALSACE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 – intention de shoot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5688A1E-D1B9-EEA3-0C7B-0B87FF704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1" y="12867"/>
            <a:ext cx="4362679" cy="689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9495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22034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94F2521-FA8C-6471-A3F5-B595875D0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828" y="627963"/>
            <a:ext cx="1568578" cy="248960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E1269D6-ACF5-47C7-1EC6-80DEFA9106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539" y="627963"/>
            <a:ext cx="1560695" cy="24896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1724869-9045-0C3B-70EB-9A5E8A7E6D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367" y="627963"/>
            <a:ext cx="1557181" cy="24896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4BF7C65-4C4D-47A5-E7B1-B428B84DC0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858" y="627963"/>
            <a:ext cx="1562658" cy="248960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270AB25-2A2A-97FD-DF35-371E2B150F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86172" y="627963"/>
            <a:ext cx="1568578" cy="248960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695EA09-6ED1-E521-D420-93CB7083E9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828" y="3798034"/>
            <a:ext cx="1572879" cy="248960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3E1FD01-8734-E6D3-48D6-928C523E47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9396" y="3798032"/>
            <a:ext cx="1566951" cy="248960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31BD03B-D682-55BD-A6F4-EC9AA4D46F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50563" y="3798031"/>
            <a:ext cx="1572879" cy="248960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5AA8379-2486-8146-77D1-1AC1C27677D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31998" y="3810857"/>
            <a:ext cx="1566599" cy="248960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5AC5C48-29B3-6832-E191-660FD8DF7C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07153" y="3798032"/>
            <a:ext cx="1557180" cy="248960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53C5410-C8EE-6CFE-1BEE-230C99BEF95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72889" y="3798033"/>
            <a:ext cx="1576332" cy="248960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FF998B21-975A-D2B0-F58E-69CB0CEC225C}"/>
              </a:ext>
            </a:extLst>
          </p:cNvPr>
          <p:cNvSpPr txBox="1"/>
          <p:nvPr/>
        </p:nvSpPr>
        <p:spPr>
          <a:xfrm>
            <a:off x="539828" y="242371"/>
            <a:ext cx="5112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8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59A3803-9061-9F34-8E9C-6579BDA4FFC8}"/>
              </a:ext>
            </a:extLst>
          </p:cNvPr>
          <p:cNvSpPr txBox="1"/>
          <p:nvPr/>
        </p:nvSpPr>
        <p:spPr>
          <a:xfrm>
            <a:off x="7315858" y="243261"/>
            <a:ext cx="333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9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38D6C8B-0193-790F-0DF2-278DE1D0DF4B}"/>
              </a:ext>
            </a:extLst>
          </p:cNvPr>
          <p:cNvSpPr txBox="1"/>
          <p:nvPr/>
        </p:nvSpPr>
        <p:spPr>
          <a:xfrm>
            <a:off x="547706" y="3417983"/>
            <a:ext cx="333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10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479082D3-D81B-EE2F-E13C-F5C61F44DAFA}"/>
              </a:ext>
            </a:extLst>
          </p:cNvPr>
          <p:cNvSpPr txBox="1"/>
          <p:nvPr/>
        </p:nvSpPr>
        <p:spPr>
          <a:xfrm>
            <a:off x="4950563" y="3429000"/>
            <a:ext cx="6898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11 NORD &amp; ALSACE </a:t>
            </a:r>
          </a:p>
        </p:txBody>
      </p:sp>
    </p:spTree>
    <p:extLst>
      <p:ext uri="{BB962C8B-B14F-4D97-AF65-F5344CB8AC3E}">
        <p14:creationId xmlns:p14="http://schemas.microsoft.com/office/powerpoint/2010/main" val="21854014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OP8 COUV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Proposition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8399DFA-BE4D-2221-B469-63DFE978E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655" y="-19176"/>
            <a:ext cx="6103345" cy="688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694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OP8 COUV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Proposition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07CDC6A-6775-BCE6-7DC4-39E98A233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740" y="-22100"/>
            <a:ext cx="6059277" cy="689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862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953806" y="2794624"/>
            <a:ext cx="20217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6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84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OP8 COUV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Proposition 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EDEE1B4-43DB-C97D-BA73-F7E522FE2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06" y="-14505"/>
            <a:ext cx="6059277" cy="690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858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EDEE1B4-43DB-C97D-BA73-F7E522FE2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0787" y="1317420"/>
            <a:ext cx="3706580" cy="4223159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53DCCB8-FF3C-33DF-7B42-9BB9B1F76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27" y="1317420"/>
            <a:ext cx="3711906" cy="422315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45E716F-C679-6F80-11F0-92CF0E697D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33" y="1317420"/>
            <a:ext cx="3742039" cy="422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7481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330702" y="2794624"/>
            <a:ext cx="526791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11 bis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FAV Printemps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0854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551948" y="2794624"/>
            <a:ext cx="482542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 err="1">
                <a:latin typeface="Avenir Next LT Pro" panose="020B0504020202020204" pitchFamily="34" charset="0"/>
              </a:rPr>
              <a:t>OPs</a:t>
            </a:r>
            <a:r>
              <a:rPr lang="fr-FR" sz="6000" b="1" dirty="0">
                <a:latin typeface="Avenir Next LT Pro" panose="020B0504020202020204" pitchFamily="34" charset="0"/>
              </a:rPr>
              <a:t> 13 &amp; 14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Pâques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305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AB691A03-78D7-BFC0-1763-DAC9DA98E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59" y="212073"/>
            <a:ext cx="1968877" cy="3117774"/>
          </a:xfrm>
          <a:prstGeom prst="rect">
            <a:avLst/>
          </a:prstGeom>
        </p:spPr>
      </p:pic>
      <p:pic>
        <p:nvPicPr>
          <p:cNvPr id="9" name="Image 8" descr="Une image contenant texte, bouteille, vin, vide&#10;&#10;Description générée automatiquement">
            <a:extLst>
              <a:ext uri="{FF2B5EF4-FFF2-40B4-BE49-F238E27FC236}">
                <a16:creationId xmlns:a16="http://schemas.microsoft.com/office/drawing/2014/main" id="{A66F7500-6F7E-3946-3BD2-201A89418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22" y="212074"/>
            <a:ext cx="1968876" cy="311777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94C0DC-002C-53D3-94BE-0EF60616A7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498" y="212074"/>
            <a:ext cx="1968877" cy="311777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56837E7-E35F-28E0-D374-E92C54EAB2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595" y="212073"/>
            <a:ext cx="1968877" cy="311777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800A017-FCD5-6DA0-A769-D72B4AE214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455" y="212073"/>
            <a:ext cx="1968877" cy="3117774"/>
          </a:xfrm>
          <a:prstGeom prst="rect">
            <a:avLst/>
          </a:prstGeom>
        </p:spPr>
      </p:pic>
      <p:pic>
        <p:nvPicPr>
          <p:cNvPr id="17" name="Image 16" descr="Une image contenant texte, alimentation, plat&#10;&#10;Description générée automatiquement">
            <a:extLst>
              <a:ext uri="{FF2B5EF4-FFF2-40B4-BE49-F238E27FC236}">
                <a16:creationId xmlns:a16="http://schemas.microsoft.com/office/drawing/2014/main" id="{3A450E1A-9138-C7EF-804B-9EC13A1662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59" y="3574971"/>
            <a:ext cx="1968877" cy="3117775"/>
          </a:xfrm>
          <a:prstGeom prst="rect">
            <a:avLst/>
          </a:prstGeom>
        </p:spPr>
      </p:pic>
      <p:pic>
        <p:nvPicPr>
          <p:cNvPr id="19" name="Image 18" descr="Une image contenant texte, alimentation, en-cas, sandwich&#10;&#10;Description générée automatiquement">
            <a:extLst>
              <a:ext uri="{FF2B5EF4-FFF2-40B4-BE49-F238E27FC236}">
                <a16:creationId xmlns:a16="http://schemas.microsoft.com/office/drawing/2014/main" id="{C9F96059-AB29-D7B1-3118-AD3EF3B9D3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22" y="3574973"/>
            <a:ext cx="1968876" cy="311777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E71ACBB-152F-D347-531D-770043609C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87" y="3574973"/>
            <a:ext cx="1968876" cy="311777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3173B9A-6FC8-45FD-C1E0-3FCA8173E3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596" y="3574971"/>
            <a:ext cx="1968876" cy="311777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73974E77-A41F-BCA3-5266-D262051AC5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62" y="3574971"/>
            <a:ext cx="1968876" cy="3117773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B5C578A6-558D-D4EE-A19F-8A16AEEBC869}"/>
              </a:ext>
            </a:extLst>
          </p:cNvPr>
          <p:cNvSpPr txBox="1"/>
          <p:nvPr/>
        </p:nvSpPr>
        <p:spPr>
          <a:xfrm>
            <a:off x="163386" y="1432193"/>
            <a:ext cx="79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OP14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D836B3CC-96AA-ECDA-F791-BFDD9EFBC2DE}"/>
              </a:ext>
            </a:extLst>
          </p:cNvPr>
          <p:cNvSpPr txBox="1"/>
          <p:nvPr/>
        </p:nvSpPr>
        <p:spPr>
          <a:xfrm>
            <a:off x="163386" y="4392708"/>
            <a:ext cx="79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OP15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9D0AE83E-5ABF-ABE5-5259-5BAD826D5B6E}"/>
              </a:ext>
            </a:extLst>
          </p:cNvPr>
          <p:cNvSpPr txBox="1"/>
          <p:nvPr/>
        </p:nvSpPr>
        <p:spPr>
          <a:xfrm>
            <a:off x="194599" y="86297"/>
            <a:ext cx="861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28072948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199722" y="2794624"/>
            <a:ext cx="752988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Campagne S6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PPNP – Saint Valentin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27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EEB3FC8-AE3B-96A8-BA7F-C7FF3B7D5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005" y="944"/>
            <a:ext cx="4351662" cy="686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60077C4-2121-906C-362C-88FC85107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-1867"/>
            <a:ext cx="4318612" cy="6863045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60077C4-2121-906C-362C-88FC85107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6897" y="550008"/>
            <a:ext cx="3395088" cy="53954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F97F91D-0231-9534-877A-8458707A4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015" y="550008"/>
            <a:ext cx="3395090" cy="535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54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953806" y="2794624"/>
            <a:ext cx="20217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7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80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NORD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5709AE6-8EA2-EDB7-38E0-E90A955D9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2447"/>
            <a:ext cx="4318612" cy="685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79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NORD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45EBBF9-364B-1CE0-91F1-52F50A525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55" y="13786"/>
            <a:ext cx="4290531" cy="684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550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Microsoft Office PowerPoint</Application>
  <PresentationFormat>Grand écran</PresentationFormat>
  <Paragraphs>78</Paragraphs>
  <Slides>35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40" baseType="lpstr">
      <vt:lpstr>Calibri</vt:lpstr>
      <vt:lpstr>Avenir Next LT Pro</vt:lpstr>
      <vt:lpstr>Helvetica</vt:lpstr>
      <vt:lpstr>Arial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653</cp:revision>
  <cp:lastPrinted>2022-07-05T07:32:58Z</cp:lastPrinted>
  <dcterms:created xsi:type="dcterms:W3CDTF">2018-09-12T14:44:28Z</dcterms:created>
  <dcterms:modified xsi:type="dcterms:W3CDTF">2023-01-04T11:26:55Z</dcterms:modified>
</cp:coreProperties>
</file>