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7"/>
  </p:notesMasterIdLst>
  <p:sldIdLst>
    <p:sldId id="2053" r:id="rId2"/>
    <p:sldId id="2231" r:id="rId3"/>
    <p:sldId id="2286" r:id="rId4"/>
    <p:sldId id="2287" r:id="rId5"/>
    <p:sldId id="2233" r:id="rId6"/>
    <p:sldId id="2288" r:id="rId7"/>
    <p:sldId id="2294" r:id="rId8"/>
    <p:sldId id="2295" r:id="rId9"/>
    <p:sldId id="2296" r:id="rId10"/>
    <p:sldId id="2302" r:id="rId11"/>
    <p:sldId id="2303" r:id="rId12"/>
    <p:sldId id="2305" r:id="rId13"/>
    <p:sldId id="2304" r:id="rId14"/>
    <p:sldId id="2310" r:id="rId15"/>
    <p:sldId id="2311" r:id="rId16"/>
    <p:sldId id="2312" r:id="rId17"/>
    <p:sldId id="2313" r:id="rId18"/>
    <p:sldId id="2318" r:id="rId19"/>
    <p:sldId id="2319" r:id="rId20"/>
    <p:sldId id="2320" r:id="rId21"/>
    <p:sldId id="2321" r:id="rId22"/>
    <p:sldId id="2332" r:id="rId23"/>
    <p:sldId id="2333" r:id="rId24"/>
    <p:sldId id="2334" r:id="rId25"/>
    <p:sldId id="2335" r:id="rId26"/>
    <p:sldId id="2289" r:id="rId27"/>
    <p:sldId id="2290" r:id="rId28"/>
    <p:sldId id="2292" r:id="rId29"/>
    <p:sldId id="2293" r:id="rId30"/>
    <p:sldId id="2291" r:id="rId31"/>
    <p:sldId id="2297" r:id="rId32"/>
    <p:sldId id="2298" r:id="rId33"/>
    <p:sldId id="2299" r:id="rId34"/>
    <p:sldId id="2300" r:id="rId35"/>
    <p:sldId id="2301" r:id="rId36"/>
    <p:sldId id="2306" r:id="rId37"/>
    <p:sldId id="2307" r:id="rId38"/>
    <p:sldId id="2308" r:id="rId39"/>
    <p:sldId id="2322" r:id="rId40"/>
    <p:sldId id="2309" r:id="rId41"/>
    <p:sldId id="2314" r:id="rId42"/>
    <p:sldId id="2323" r:id="rId43"/>
    <p:sldId id="2324" r:id="rId44"/>
    <p:sldId id="2325" r:id="rId45"/>
    <p:sldId id="2326" r:id="rId46"/>
    <p:sldId id="2327" r:id="rId47"/>
    <p:sldId id="2328" r:id="rId48"/>
    <p:sldId id="2329" r:id="rId49"/>
    <p:sldId id="2330" r:id="rId50"/>
    <p:sldId id="2331" r:id="rId51"/>
    <p:sldId id="2336" r:id="rId52"/>
    <p:sldId id="2337" r:id="rId53"/>
    <p:sldId id="2338" r:id="rId54"/>
    <p:sldId id="2339" r:id="rId55"/>
    <p:sldId id="2340" r:id="rId56"/>
  </p:sldIdLst>
  <p:sldSz cx="12192000" cy="6858000"/>
  <p:notesSz cx="9906000" cy="14335125"/>
  <p:embeddedFontLst>
    <p:embeddedFont>
      <p:font typeface="Avenir Next LT Pro" panose="020B0504020202020204" pitchFamily="34" charset="0"/>
      <p:regular r:id="rId58"/>
      <p:bold r:id="rId59"/>
      <p:italic r:id="rId60"/>
      <p:boldItalic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Helvetica" panose="020B0604020202020204" pitchFamily="34" charset="0"/>
      <p:regular r:id="rId66"/>
      <p:bold r:id="rId67"/>
      <p:italic r:id="rId68"/>
      <p:boldItalic r:id="rId6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8DAF23-2485-469D-A287-50282AC544CB}" v="838" dt="2023-02-17T14:41:57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B7698475-C848-4D1C-A04A-A702FBF6E6CC}"/>
    <pc:docChg chg="custSel addSld delSld modSld">
      <pc:chgData name="Céline Tuduri" userId="edc773aa-4903-456e-96ea-bec4f437440a" providerId="ADAL" clId="{B7698475-C848-4D1C-A04A-A702FBF6E6CC}" dt="2023-01-23T11:06:15.207" v="201" actId="20577"/>
      <pc:docMkLst>
        <pc:docMk/>
      </pc:docMkLst>
      <pc:sldChg chg="modSp mod">
        <pc:chgData name="Céline Tuduri" userId="edc773aa-4903-456e-96ea-bec4f437440a" providerId="ADAL" clId="{B7698475-C848-4D1C-A04A-A702FBF6E6CC}" dt="2023-01-23T11:06:15.207" v="201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B7698475-C848-4D1C-A04A-A702FBF6E6CC}" dt="2023-01-23T11:06:15.207" v="201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1631379012" sldId="2188"/>
        </pc:sldMkLst>
      </pc:sldChg>
      <pc:sldChg chg="modSp del mod">
        <pc:chgData name="Céline Tuduri" userId="edc773aa-4903-456e-96ea-bec4f437440a" providerId="ADAL" clId="{B7698475-C848-4D1C-A04A-A702FBF6E6CC}" dt="2023-01-23T10:18:04.423" v="22" actId="47"/>
        <pc:sldMkLst>
          <pc:docMk/>
          <pc:sldMk cId="3204418481" sldId="2197"/>
        </pc:sldMkLst>
        <pc:spChg chg="mod">
          <ac:chgData name="Céline Tuduri" userId="edc773aa-4903-456e-96ea-bec4f437440a" providerId="ADAL" clId="{B7698475-C848-4D1C-A04A-A702FBF6E6CC}" dt="2023-01-23T10:17:24.323" v="1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add">
        <pc:chgData name="Céline Tuduri" userId="edc773aa-4903-456e-96ea-bec4f437440a" providerId="ADAL" clId="{B7698475-C848-4D1C-A04A-A702FBF6E6CC}" dt="2023-01-23T10:18:01.073" v="21"/>
        <pc:sldMkLst>
          <pc:docMk/>
          <pc:sldMk cId="2742435014" sldId="2231"/>
        </pc:sldMkLst>
      </pc:sldChg>
      <pc:sldChg chg="addSp delSp modSp add mod">
        <pc:chgData name="Céline Tuduri" userId="edc773aa-4903-456e-96ea-bec4f437440a" providerId="ADAL" clId="{B7698475-C848-4D1C-A04A-A702FBF6E6CC}" dt="2023-01-23T10:20:56.097" v="52" actId="21"/>
        <pc:sldMkLst>
          <pc:docMk/>
          <pc:sldMk cId="114167107" sldId="2233"/>
        </pc:sldMkLst>
        <pc:spChg chg="mod">
          <ac:chgData name="Céline Tuduri" userId="edc773aa-4903-456e-96ea-bec4f437440a" providerId="ADAL" clId="{B7698475-C848-4D1C-A04A-A702FBF6E6CC}" dt="2023-01-23T10:19:50.931" v="27" actId="20577"/>
          <ac:spMkLst>
            <pc:docMk/>
            <pc:sldMk cId="114167107" sldId="2233"/>
            <ac:spMk id="9" creationId="{E26D2BF1-17AE-4896-B50A-81316219994A}"/>
          </ac:spMkLst>
        </pc:spChg>
        <pc:picChg chg="add mod">
          <ac:chgData name="Céline Tuduri" userId="edc773aa-4903-456e-96ea-bec4f437440a" providerId="ADAL" clId="{B7698475-C848-4D1C-A04A-A702FBF6E6CC}" dt="2023-01-23T10:20:11.465" v="35" actId="1076"/>
          <ac:picMkLst>
            <pc:docMk/>
            <pc:sldMk cId="114167107" sldId="2233"/>
            <ac:picMk id="2" creationId="{8B658685-3E7F-CF5A-B3FB-E267D81B9DED}"/>
          </ac:picMkLst>
        </pc:picChg>
        <pc:picChg chg="add del mod">
          <ac:chgData name="Céline Tuduri" userId="edc773aa-4903-456e-96ea-bec4f437440a" providerId="ADAL" clId="{B7698475-C848-4D1C-A04A-A702FBF6E6CC}" dt="2023-01-23T10:20:44.829" v="44" actId="21"/>
          <ac:picMkLst>
            <pc:docMk/>
            <pc:sldMk cId="114167107" sldId="2233"/>
            <ac:picMk id="3" creationId="{E8479EDD-8D62-C12D-9C7C-6D86C390CEDB}"/>
          </ac:picMkLst>
        </pc:picChg>
        <pc:picChg chg="add del mod">
          <ac:chgData name="Céline Tuduri" userId="edc773aa-4903-456e-96ea-bec4f437440a" providerId="ADAL" clId="{B7698475-C848-4D1C-A04A-A702FBF6E6CC}" dt="2023-01-23T10:20:56.097" v="52" actId="21"/>
          <ac:picMkLst>
            <pc:docMk/>
            <pc:sldMk cId="114167107" sldId="2233"/>
            <ac:picMk id="4" creationId="{BFAF4EC5-4D3F-93E1-43B6-42E4A09261E5}"/>
          </ac:picMkLst>
        </pc:picChg>
        <pc:picChg chg="del">
          <ac:chgData name="Céline Tuduri" userId="edc773aa-4903-456e-96ea-bec4f437440a" providerId="ADAL" clId="{B7698475-C848-4D1C-A04A-A702FBF6E6CC}" dt="2023-01-23T10:19:43.044" v="23" actId="478"/>
          <ac:picMkLst>
            <pc:docMk/>
            <pc:sldMk cId="114167107" sldId="2233"/>
            <ac:picMk id="7" creationId="{B7C99E07-86F7-EF5A-785B-1B7AEAE1D3DC}"/>
          </ac:picMkLst>
        </pc:picChg>
        <pc:picChg chg="mod">
          <ac:chgData name="Céline Tuduri" userId="edc773aa-4903-456e-96ea-bec4f437440a" providerId="ADAL" clId="{B7698475-C848-4D1C-A04A-A702FBF6E6CC}" dt="2023-01-23T10:20:09.609" v="34" actId="1076"/>
          <ac:picMkLst>
            <pc:docMk/>
            <pc:sldMk cId="114167107" sldId="2233"/>
            <ac:picMk id="8" creationId="{0FAAF524-D1AF-F7D9-3575-41678C4D92DD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1:25" v="66" actId="21"/>
        <pc:sldMkLst>
          <pc:docMk/>
          <pc:sldMk cId="3867562258" sldId="2234"/>
        </pc:sldMkLst>
        <pc:picChg chg="add del mod">
          <ac:chgData name="Céline Tuduri" userId="edc773aa-4903-456e-96ea-bec4f437440a" providerId="ADAL" clId="{B7698475-C848-4D1C-A04A-A702FBF6E6CC}" dt="2023-01-23T10:20:46.845" v="45" actId="478"/>
          <ac:picMkLst>
            <pc:docMk/>
            <pc:sldMk cId="3867562258" sldId="2234"/>
            <ac:picMk id="2" creationId="{8C086BD8-1382-8624-5499-613636735C0B}"/>
          </ac:picMkLst>
        </pc:picChg>
        <pc:picChg chg="add mod">
          <ac:chgData name="Céline Tuduri" userId="edc773aa-4903-456e-96ea-bec4f437440a" providerId="ADAL" clId="{B7698475-C848-4D1C-A04A-A702FBF6E6CC}" dt="2023-01-23T10:20:47.078" v="46"/>
          <ac:picMkLst>
            <pc:docMk/>
            <pc:sldMk cId="3867562258" sldId="2234"/>
            <ac:picMk id="3" creationId="{9EE1A428-B1EE-04CB-C4C8-9415B4FC7198}"/>
          </ac:picMkLst>
        </pc:picChg>
        <pc:picChg chg="del mod">
          <ac:chgData name="Céline Tuduri" userId="edc773aa-4903-456e-96ea-bec4f437440a" providerId="ADAL" clId="{B7698475-C848-4D1C-A04A-A702FBF6E6CC}" dt="2023-01-23T10:20:48.859" v="47" actId="21"/>
          <ac:picMkLst>
            <pc:docMk/>
            <pc:sldMk cId="3867562258" sldId="2234"/>
            <ac:picMk id="4" creationId="{B8216986-EC79-B732-348E-7261392C6367}"/>
          </ac:picMkLst>
        </pc:picChg>
        <pc:picChg chg="add mod">
          <ac:chgData name="Céline Tuduri" userId="edc773aa-4903-456e-96ea-bec4f437440a" providerId="ADAL" clId="{B7698475-C848-4D1C-A04A-A702FBF6E6CC}" dt="2023-01-23T10:20:57.489" v="53"/>
          <ac:picMkLst>
            <pc:docMk/>
            <pc:sldMk cId="3867562258" sldId="2234"/>
            <ac:picMk id="7" creationId="{2830F16C-B1AE-2F4B-61C9-5981359CED82}"/>
          </ac:picMkLst>
        </pc:picChg>
        <pc:picChg chg="add del mod">
          <ac:chgData name="Céline Tuduri" userId="edc773aa-4903-456e-96ea-bec4f437440a" providerId="ADAL" clId="{B7698475-C848-4D1C-A04A-A702FBF6E6CC}" dt="2023-01-23T10:21:09.711" v="59" actId="21"/>
          <ac:picMkLst>
            <pc:docMk/>
            <pc:sldMk cId="3867562258" sldId="2234"/>
            <ac:picMk id="8" creationId="{3DD04638-A609-227F-3B86-1302BC1E78EA}"/>
          </ac:picMkLst>
        </pc:picChg>
        <pc:picChg chg="add del mod">
          <ac:chgData name="Céline Tuduri" userId="edc773aa-4903-456e-96ea-bec4f437440a" providerId="ADAL" clId="{B7698475-C848-4D1C-A04A-A702FBF6E6CC}" dt="2023-01-23T10:21:25" v="66" actId="21"/>
          <ac:picMkLst>
            <pc:docMk/>
            <pc:sldMk cId="3867562258" sldId="2234"/>
            <ac:picMk id="9" creationId="{3C3F1AD9-98FA-C28C-7C71-E77298BEB66F}"/>
          </ac:picMkLst>
        </pc:picChg>
      </pc:sldChg>
      <pc:sldChg chg="delSp modSp add mod">
        <pc:chgData name="Céline Tuduri" userId="edc773aa-4903-456e-96ea-bec4f437440a" providerId="ADAL" clId="{B7698475-C848-4D1C-A04A-A702FBF6E6CC}" dt="2023-01-23T10:23:17.288" v="113" actId="1076"/>
        <pc:sldMkLst>
          <pc:docMk/>
          <pc:sldMk cId="2185401426" sldId="2244"/>
        </pc:sldMkLst>
        <pc:spChg chg="mod">
          <ac:chgData name="Céline Tuduri" userId="edc773aa-4903-456e-96ea-bec4f437440a" providerId="ADAL" clId="{B7698475-C848-4D1C-A04A-A702FBF6E6CC}" dt="2023-01-23T10:22:42.753" v="105" actId="1076"/>
          <ac:spMkLst>
            <pc:docMk/>
            <pc:sldMk cId="2185401426" sldId="2244"/>
            <ac:spMk id="16" creationId="{FF998B21-975A-D2B0-F58E-69CB0CEC225C}"/>
          </ac:spMkLst>
        </pc:spChg>
        <pc:spChg chg="mod">
          <ac:chgData name="Céline Tuduri" userId="edc773aa-4903-456e-96ea-bec4f437440a" providerId="ADAL" clId="{B7698475-C848-4D1C-A04A-A702FBF6E6CC}" dt="2023-01-23T10:22:53.429" v="109" actId="1076"/>
          <ac:spMkLst>
            <pc:docMk/>
            <pc:sldMk cId="2185401426" sldId="2244"/>
            <ac:spMk id="17" creationId="{B59A3803-9061-9F34-8E9C-6579BDA4FFC8}"/>
          </ac:spMkLst>
        </pc:spChg>
        <pc:spChg chg="mod">
          <ac:chgData name="Céline Tuduri" userId="edc773aa-4903-456e-96ea-bec4f437440a" providerId="ADAL" clId="{B7698475-C848-4D1C-A04A-A702FBF6E6CC}" dt="2023-01-23T10:23:06.019" v="111" actId="1076"/>
          <ac:spMkLst>
            <pc:docMk/>
            <pc:sldMk cId="2185401426" sldId="2244"/>
            <ac:spMk id="18" creationId="{D38D6C8B-0193-790F-0DF2-278DE1D0DF4B}"/>
          </ac:spMkLst>
        </pc:spChg>
        <pc:spChg chg="mod">
          <ac:chgData name="Céline Tuduri" userId="edc773aa-4903-456e-96ea-bec4f437440a" providerId="ADAL" clId="{B7698475-C848-4D1C-A04A-A702FBF6E6CC}" dt="2023-01-23T10:23:17.288" v="113" actId="1076"/>
          <ac:spMkLst>
            <pc:docMk/>
            <pc:sldMk cId="2185401426" sldId="2244"/>
            <ac:spMk id="25" creationId="{B17125D4-7C68-E6D5-D091-72ECADE114DD}"/>
          </ac:spMkLst>
        </pc:spChg>
        <pc:picChg chg="del">
          <ac:chgData name="Céline Tuduri" userId="edc773aa-4903-456e-96ea-bec4f437440a" providerId="ADAL" clId="{B7698475-C848-4D1C-A04A-A702FBF6E6CC}" dt="2023-01-23T10:22:31.508" v="100" actId="478"/>
          <ac:picMkLst>
            <pc:docMk/>
            <pc:sldMk cId="2185401426" sldId="2244"/>
            <ac:picMk id="20" creationId="{0C68163D-3931-A514-014D-F33F6B6A4083}"/>
          </ac:picMkLst>
        </pc:picChg>
        <pc:picChg chg="mod">
          <ac:chgData name="Céline Tuduri" userId="edc773aa-4903-456e-96ea-bec4f437440a" providerId="ADAL" clId="{B7698475-C848-4D1C-A04A-A702FBF6E6CC}" dt="2023-01-23T10:22:35.147" v="102" actId="1076"/>
          <ac:picMkLst>
            <pc:docMk/>
            <pc:sldMk cId="2185401426" sldId="2244"/>
            <ac:picMk id="21" creationId="{DB5202A2-6B0C-8852-E713-5D7DDB829C05}"/>
          </ac:picMkLst>
        </pc:picChg>
        <pc:picChg chg="mod">
          <ac:chgData name="Céline Tuduri" userId="edc773aa-4903-456e-96ea-bec4f437440a" providerId="ADAL" clId="{B7698475-C848-4D1C-A04A-A702FBF6E6CC}" dt="2023-01-23T10:22:46.111" v="106" actId="1076"/>
          <ac:picMkLst>
            <pc:docMk/>
            <pc:sldMk cId="2185401426" sldId="2244"/>
            <ac:picMk id="22" creationId="{0BE00621-922A-A68B-648B-1D01A54177E8}"/>
          </ac:picMkLst>
        </pc:picChg>
        <pc:picChg chg="mod">
          <ac:chgData name="Céline Tuduri" userId="edc773aa-4903-456e-96ea-bec4f437440a" providerId="ADAL" clId="{B7698475-C848-4D1C-A04A-A702FBF6E6CC}" dt="2023-01-23T10:23:01.531" v="110" actId="1076"/>
          <ac:picMkLst>
            <pc:docMk/>
            <pc:sldMk cId="2185401426" sldId="2244"/>
            <ac:picMk id="24" creationId="{F09438FF-557D-B110-9985-57B889FEF208}"/>
          </ac:picMkLst>
        </pc:picChg>
        <pc:picChg chg="mod">
          <ac:chgData name="Céline Tuduri" userId="edc773aa-4903-456e-96ea-bec4f437440a" providerId="ADAL" clId="{B7698475-C848-4D1C-A04A-A702FBF6E6CC}" dt="2023-01-23T10:23:11.984" v="112" actId="1076"/>
          <ac:picMkLst>
            <pc:docMk/>
            <pc:sldMk cId="2185401426" sldId="2244"/>
            <ac:picMk id="26" creationId="{F13D95E0-F500-12F5-98A1-1CE7FCA4FE7D}"/>
          </ac:picMkLst>
        </pc:picChg>
        <pc:picChg chg="mod">
          <ac:chgData name="Céline Tuduri" userId="edc773aa-4903-456e-96ea-bec4f437440a" providerId="ADAL" clId="{B7698475-C848-4D1C-A04A-A702FBF6E6CC}" dt="2023-01-23T10:23:11.984" v="112" actId="1076"/>
          <ac:picMkLst>
            <pc:docMk/>
            <pc:sldMk cId="2185401426" sldId="2244"/>
            <ac:picMk id="28" creationId="{A97C6295-9A8D-E433-864B-C87C25AFA115}"/>
          </ac:picMkLst>
        </pc:picChg>
      </pc:sldChg>
      <pc:sldChg chg="add del">
        <pc:chgData name="Céline Tuduri" userId="edc773aa-4903-456e-96ea-bec4f437440a" providerId="ADAL" clId="{B7698475-C848-4D1C-A04A-A702FBF6E6CC}" dt="2023-01-23T10:20:26.496" v="37" actId="47"/>
        <pc:sldMkLst>
          <pc:docMk/>
          <pc:sldMk cId="4011569445" sldId="2245"/>
        </pc:sldMkLst>
      </pc:sldChg>
      <pc:sldChg chg="delSp add del mod">
        <pc:chgData name="Céline Tuduri" userId="edc773aa-4903-456e-96ea-bec4f437440a" providerId="ADAL" clId="{B7698475-C848-4D1C-A04A-A702FBF6E6CC}" dt="2023-01-23T10:20:16.275" v="36" actId="47"/>
        <pc:sldMkLst>
          <pc:docMk/>
          <pc:sldMk cId="736746809" sldId="2251"/>
        </pc:sldMkLst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1" creationId="{15380A34-D253-3BEF-2D47-25ECA54251D8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3" creationId="{CC52E9EF-1DCB-CF6E-8204-ECBA73F71719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5" creationId="{49DC336D-B406-D8CC-CF93-A4F5F6B496E4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7" creationId="{4DA6A158-01CE-2CC4-7AD0-082E5D98B8BB}"/>
          </ac:picMkLst>
        </pc:picChg>
        <pc:picChg chg="del">
          <ac:chgData name="Céline Tuduri" userId="edc773aa-4903-456e-96ea-bec4f437440a" providerId="ADAL" clId="{B7698475-C848-4D1C-A04A-A702FBF6E6CC}" dt="2023-01-23T10:19:59.109" v="28" actId="478"/>
          <ac:picMkLst>
            <pc:docMk/>
            <pc:sldMk cId="736746809" sldId="2251"/>
            <ac:picMk id="19" creationId="{98404842-1BDB-8408-7614-3FD4E2DE12CE}"/>
          </ac:picMkLst>
        </pc:picChg>
        <pc:picChg chg="del">
          <ac:chgData name="Céline Tuduri" userId="edc773aa-4903-456e-96ea-bec4f437440a" providerId="ADAL" clId="{B7698475-C848-4D1C-A04A-A702FBF6E6CC}" dt="2023-01-23T10:20:00.541" v="29" actId="21"/>
          <ac:picMkLst>
            <pc:docMk/>
            <pc:sldMk cId="736746809" sldId="2251"/>
            <ac:picMk id="21" creationId="{341650BA-9F58-C665-7D1C-53B29184F7F5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1:52.489" v="82" actId="21"/>
        <pc:sldMkLst>
          <pc:docMk/>
          <pc:sldMk cId="60566627" sldId="2252"/>
        </pc:sldMkLst>
        <pc:picChg chg="add mod">
          <ac:chgData name="Céline Tuduri" userId="edc773aa-4903-456e-96ea-bec4f437440a" providerId="ADAL" clId="{B7698475-C848-4D1C-A04A-A702FBF6E6CC}" dt="2023-01-23T10:21:10.519" v="60"/>
          <ac:picMkLst>
            <pc:docMk/>
            <pc:sldMk cId="60566627" sldId="2252"/>
            <ac:picMk id="3" creationId="{1D1970F1-2739-D7EE-E4C2-14D34B308391}"/>
          </ac:picMkLst>
        </pc:picChg>
        <pc:picChg chg="add mod">
          <ac:chgData name="Céline Tuduri" userId="edc773aa-4903-456e-96ea-bec4f437440a" providerId="ADAL" clId="{B7698475-C848-4D1C-A04A-A702FBF6E6CC}" dt="2023-01-23T10:21:26.020" v="67"/>
          <ac:picMkLst>
            <pc:docMk/>
            <pc:sldMk cId="60566627" sldId="2252"/>
            <ac:picMk id="4" creationId="{3001C7AC-C8BC-8D2A-EE62-5C995F9C7291}"/>
          </ac:picMkLst>
        </pc:picChg>
        <pc:picChg chg="del">
          <ac:chgData name="Céline Tuduri" userId="edc773aa-4903-456e-96ea-bec4f437440a" providerId="ADAL" clId="{B7698475-C848-4D1C-A04A-A702FBF6E6CC}" dt="2023-01-23T10:21:01.192" v="54" actId="21"/>
          <ac:picMkLst>
            <pc:docMk/>
            <pc:sldMk cId="60566627" sldId="2252"/>
            <ac:picMk id="5" creationId="{FD775091-840E-BA37-B876-C62B080C4A43}"/>
          </ac:picMkLst>
        </pc:picChg>
        <pc:picChg chg="add del mod">
          <ac:chgData name="Céline Tuduri" userId="edc773aa-4903-456e-96ea-bec4f437440a" providerId="ADAL" clId="{B7698475-C848-4D1C-A04A-A702FBF6E6CC}" dt="2023-01-23T10:21:37.820" v="74" actId="21"/>
          <ac:picMkLst>
            <pc:docMk/>
            <pc:sldMk cId="60566627" sldId="2252"/>
            <ac:picMk id="7" creationId="{102286A3-F0DE-BDBE-F7A4-EAFC6D889A97}"/>
          </ac:picMkLst>
        </pc:picChg>
        <pc:picChg chg="add del mod">
          <ac:chgData name="Céline Tuduri" userId="edc773aa-4903-456e-96ea-bec4f437440a" providerId="ADAL" clId="{B7698475-C848-4D1C-A04A-A702FBF6E6CC}" dt="2023-01-23T10:21:52.489" v="82" actId="21"/>
          <ac:picMkLst>
            <pc:docMk/>
            <pc:sldMk cId="60566627" sldId="2252"/>
            <ac:picMk id="8" creationId="{FAFB9C24-32FC-1208-CA40-19B497232029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2:22.271" v="98" actId="21"/>
        <pc:sldMkLst>
          <pc:docMk/>
          <pc:sldMk cId="496232010" sldId="2253"/>
        </pc:sldMkLst>
        <pc:picChg chg="add mod">
          <ac:chgData name="Céline Tuduri" userId="edc773aa-4903-456e-96ea-bec4f437440a" providerId="ADAL" clId="{B7698475-C848-4D1C-A04A-A702FBF6E6CC}" dt="2023-01-23T10:21:38.733" v="75"/>
          <ac:picMkLst>
            <pc:docMk/>
            <pc:sldMk cId="496232010" sldId="2253"/>
            <ac:picMk id="3" creationId="{3B2930EB-306D-2DCD-B333-0C7EE10515D5}"/>
          </ac:picMkLst>
        </pc:picChg>
        <pc:picChg chg="del">
          <ac:chgData name="Céline Tuduri" userId="edc773aa-4903-456e-96ea-bec4f437440a" providerId="ADAL" clId="{B7698475-C848-4D1C-A04A-A702FBF6E6CC}" dt="2023-01-23T10:21:30.469" v="69" actId="21"/>
          <ac:picMkLst>
            <pc:docMk/>
            <pc:sldMk cId="496232010" sldId="2253"/>
            <ac:picMk id="4" creationId="{1E114DE4-1D04-8DE1-6B52-EB7A9466BDFF}"/>
          </ac:picMkLst>
        </pc:picChg>
        <pc:picChg chg="add del mod">
          <ac:chgData name="Céline Tuduri" userId="edc773aa-4903-456e-96ea-bec4f437440a" providerId="ADAL" clId="{B7698475-C848-4D1C-A04A-A702FBF6E6CC}" dt="2023-01-23T10:21:43.662" v="78" actId="478"/>
          <ac:picMkLst>
            <pc:docMk/>
            <pc:sldMk cId="496232010" sldId="2253"/>
            <ac:picMk id="5" creationId="{ED76FC08-F62B-846F-EAD9-4833D0CDAC93}"/>
          </ac:picMkLst>
        </pc:picChg>
        <pc:picChg chg="add mod">
          <ac:chgData name="Céline Tuduri" userId="edc773aa-4903-456e-96ea-bec4f437440a" providerId="ADAL" clId="{B7698475-C848-4D1C-A04A-A702FBF6E6CC}" dt="2023-01-23T10:21:53.738" v="83"/>
          <ac:picMkLst>
            <pc:docMk/>
            <pc:sldMk cId="496232010" sldId="2253"/>
            <ac:picMk id="7" creationId="{853781B2-CF64-7074-35CD-C2DADE57B76C}"/>
          </ac:picMkLst>
        </pc:picChg>
        <pc:picChg chg="add del mod">
          <ac:chgData name="Céline Tuduri" userId="edc773aa-4903-456e-96ea-bec4f437440a" providerId="ADAL" clId="{B7698475-C848-4D1C-A04A-A702FBF6E6CC}" dt="2023-01-23T10:22:05.189" v="89" actId="21"/>
          <ac:picMkLst>
            <pc:docMk/>
            <pc:sldMk cId="496232010" sldId="2253"/>
            <ac:picMk id="8" creationId="{D1170ADD-9E06-A75B-23D8-AEC478090EBE}"/>
          </ac:picMkLst>
        </pc:picChg>
        <pc:picChg chg="add del mod">
          <ac:chgData name="Céline Tuduri" userId="edc773aa-4903-456e-96ea-bec4f437440a" providerId="ADAL" clId="{B7698475-C848-4D1C-A04A-A702FBF6E6CC}" dt="2023-01-23T10:22:22.271" v="98" actId="21"/>
          <ac:picMkLst>
            <pc:docMk/>
            <pc:sldMk cId="496232010" sldId="2253"/>
            <ac:picMk id="9" creationId="{87A6E1A8-9E85-422B-35DA-8E27FBF818C8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2:23.585" v="99"/>
        <pc:sldMkLst>
          <pc:docMk/>
          <pc:sldMk cId="1420298240" sldId="2254"/>
        </pc:sldMkLst>
        <pc:picChg chg="add mod">
          <ac:chgData name="Céline Tuduri" userId="edc773aa-4903-456e-96ea-bec4f437440a" providerId="ADAL" clId="{B7698475-C848-4D1C-A04A-A702FBF6E6CC}" dt="2023-01-23T10:22:06.154" v="90"/>
          <ac:picMkLst>
            <pc:docMk/>
            <pc:sldMk cId="1420298240" sldId="2254"/>
            <ac:picMk id="3" creationId="{6B7F73A1-02B9-18B3-1B23-FA3F14DB87ED}"/>
          </ac:picMkLst>
        </pc:picChg>
        <pc:picChg chg="add del mod">
          <ac:chgData name="Céline Tuduri" userId="edc773aa-4903-456e-96ea-bec4f437440a" providerId="ADAL" clId="{B7698475-C848-4D1C-A04A-A702FBF6E6CC}" dt="2023-01-23T10:22:11.960" v="93" actId="478"/>
          <ac:picMkLst>
            <pc:docMk/>
            <pc:sldMk cId="1420298240" sldId="2254"/>
            <ac:picMk id="4" creationId="{5B7D3A09-849E-FCF6-4809-909C00772136}"/>
          </ac:picMkLst>
        </pc:picChg>
        <pc:picChg chg="del">
          <ac:chgData name="Céline Tuduri" userId="edc773aa-4903-456e-96ea-bec4f437440a" providerId="ADAL" clId="{B7698475-C848-4D1C-A04A-A702FBF6E6CC}" dt="2023-01-23T10:21:56.314" v="84" actId="21"/>
          <ac:picMkLst>
            <pc:docMk/>
            <pc:sldMk cId="1420298240" sldId="2254"/>
            <ac:picMk id="5" creationId="{292CB60E-2ADE-ACD8-E13D-3FC1386525D7}"/>
          </ac:picMkLst>
        </pc:picChg>
        <pc:picChg chg="add mod">
          <ac:chgData name="Céline Tuduri" userId="edc773aa-4903-456e-96ea-bec4f437440a" providerId="ADAL" clId="{B7698475-C848-4D1C-A04A-A702FBF6E6CC}" dt="2023-01-23T10:22:23.585" v="99"/>
          <ac:picMkLst>
            <pc:docMk/>
            <pc:sldMk cId="1420298240" sldId="2254"/>
            <ac:picMk id="7" creationId="{DAA480C9-8FC8-82B4-A4CD-5CC7351EC63E}"/>
          </ac:picMkLst>
        </pc:picChg>
      </pc:sldChg>
      <pc:sldChg chg="add del">
        <pc:chgData name="Céline Tuduri" userId="edc773aa-4903-456e-96ea-bec4f437440a" providerId="ADAL" clId="{B7698475-C848-4D1C-A04A-A702FBF6E6CC}" dt="2023-01-23T10:21:15.127" v="61" actId="47"/>
        <pc:sldMkLst>
          <pc:docMk/>
          <pc:sldMk cId="2127952394" sldId="2255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3646241223" sldId="2255"/>
        </pc:sldMkLst>
      </pc:sldChg>
      <pc:sldChg chg="delSp add del mod">
        <pc:chgData name="Céline Tuduri" userId="edc773aa-4903-456e-96ea-bec4f437440a" providerId="ADAL" clId="{B7698475-C848-4D1C-A04A-A702FBF6E6CC}" dt="2023-01-23T10:21:28.218" v="68" actId="47"/>
        <pc:sldMkLst>
          <pc:docMk/>
          <pc:sldMk cId="3470087224" sldId="2256"/>
        </pc:sldMkLst>
        <pc:picChg chg="del">
          <ac:chgData name="Céline Tuduri" userId="edc773aa-4903-456e-96ea-bec4f437440a" providerId="ADAL" clId="{B7698475-C848-4D1C-A04A-A702FBF6E6CC}" dt="2023-01-23T10:21:17.654" v="62" actId="21"/>
          <ac:picMkLst>
            <pc:docMk/>
            <pc:sldMk cId="3470087224" sldId="2256"/>
            <ac:picMk id="15" creationId="{882CB5CC-0041-9124-1947-0AD7B3CE3819}"/>
          </ac:picMkLst>
        </pc:picChg>
      </pc:sldChg>
      <pc:sldChg chg="delSp add del mod">
        <pc:chgData name="Céline Tuduri" userId="edc773aa-4903-456e-96ea-bec4f437440a" providerId="ADAL" clId="{B7698475-C848-4D1C-A04A-A702FBF6E6CC}" dt="2023-01-23T10:23:20.466" v="114" actId="47"/>
        <pc:sldMkLst>
          <pc:docMk/>
          <pc:sldMk cId="2318965913" sldId="2257"/>
        </pc:sldMkLst>
        <pc:picChg chg="del">
          <ac:chgData name="Céline Tuduri" userId="edc773aa-4903-456e-96ea-bec4f437440a" providerId="ADAL" clId="{B7698475-C848-4D1C-A04A-A702FBF6E6CC}" dt="2023-01-23T10:21:41.255" v="76" actId="21"/>
          <ac:picMkLst>
            <pc:docMk/>
            <pc:sldMk cId="2318965913" sldId="2257"/>
            <ac:picMk id="8" creationId="{62E2F382-FB13-90ED-38C8-A73BC1ADA3FB}"/>
          </ac:picMkLst>
        </pc:picChg>
        <pc:picChg chg="del">
          <ac:chgData name="Céline Tuduri" userId="edc773aa-4903-456e-96ea-bec4f437440a" providerId="ADAL" clId="{B7698475-C848-4D1C-A04A-A702FBF6E6CC}" dt="2023-01-23T10:22:08.923" v="91" actId="21"/>
          <ac:picMkLst>
            <pc:docMk/>
            <pc:sldMk cId="2318965913" sldId="2257"/>
            <ac:picMk id="18" creationId="{723EACF1-1D82-EB0A-DC3F-682CA9031850}"/>
          </ac:picMkLst>
        </pc:picChg>
      </pc:sldChg>
      <pc:sldChg chg="addSp delSp modSp add mod">
        <pc:chgData name="Céline Tuduri" userId="edc773aa-4903-456e-96ea-bec4f437440a" providerId="ADAL" clId="{B7698475-C848-4D1C-A04A-A702FBF6E6CC}" dt="2023-01-23T10:25:38.511" v="131" actId="22"/>
        <pc:sldMkLst>
          <pc:docMk/>
          <pc:sldMk cId="2736093435" sldId="2258"/>
        </pc:sldMkLst>
        <pc:spChg chg="del">
          <ac:chgData name="Céline Tuduri" userId="edc773aa-4903-456e-96ea-bec4f437440a" providerId="ADAL" clId="{B7698475-C848-4D1C-A04A-A702FBF6E6CC}" dt="2023-01-23T10:25:21.732" v="129" actId="478"/>
          <ac:spMkLst>
            <pc:docMk/>
            <pc:sldMk cId="2736093435" sldId="2258"/>
            <ac:spMk id="7" creationId="{0F81C581-24B9-9484-1B31-6154D1977F66}"/>
          </ac:spMkLst>
        </pc:spChg>
        <pc:spChg chg="mod">
          <ac:chgData name="Céline Tuduri" userId="edc773aa-4903-456e-96ea-bec4f437440a" providerId="ADAL" clId="{B7698475-C848-4D1C-A04A-A702FBF6E6CC}" dt="2023-01-23T10:25:18.728" v="128" actId="20577"/>
          <ac:spMkLst>
            <pc:docMk/>
            <pc:sldMk cId="2736093435" sldId="2258"/>
            <ac:spMk id="9" creationId="{E26D2BF1-17AE-4896-B50A-81316219994A}"/>
          </ac:spMkLst>
        </pc:spChg>
        <pc:picChg chg="add">
          <ac:chgData name="Céline Tuduri" userId="edc773aa-4903-456e-96ea-bec4f437440a" providerId="ADAL" clId="{B7698475-C848-4D1C-A04A-A702FBF6E6CC}" dt="2023-01-23T10:25:38.511" v="131" actId="22"/>
          <ac:picMkLst>
            <pc:docMk/>
            <pc:sldMk cId="2736093435" sldId="2258"/>
            <ac:picMk id="3" creationId="{61F14DA4-320C-7345-80D7-4625C1F106E1}"/>
          </ac:picMkLst>
        </pc:picChg>
        <pc:picChg chg="del">
          <ac:chgData name="Céline Tuduri" userId="edc773aa-4903-456e-96ea-bec4f437440a" providerId="ADAL" clId="{B7698475-C848-4D1C-A04A-A702FBF6E6CC}" dt="2023-01-23T10:25:35.034" v="130" actId="478"/>
          <ac:picMkLst>
            <pc:docMk/>
            <pc:sldMk cId="2736093435" sldId="2258"/>
            <ac:picMk id="5" creationId="{B80812BF-0092-AE35-961D-6D8B66D06746}"/>
          </ac:picMkLst>
        </pc:picChg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386167964" sldId="2259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801944732" sldId="2260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3977783879" sldId="2261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13612979" sldId="2268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979260794" sldId="2270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098693454" sldId="2271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2663963487" sldId="2273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3251008146" sldId="2274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891813926" sldId="2275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4004527262" sldId="2276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1661748739" sldId="2277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931696796" sldId="2278"/>
        </pc:sldMkLst>
      </pc:sldChg>
      <pc:sldChg chg="del">
        <pc:chgData name="Céline Tuduri" userId="edc773aa-4903-456e-96ea-bec4f437440a" providerId="ADAL" clId="{B7698475-C848-4D1C-A04A-A702FBF6E6CC}" dt="2023-01-23T10:17:58.482" v="20" actId="47"/>
        <pc:sldMkLst>
          <pc:docMk/>
          <pc:sldMk cId="4091014062" sldId="2279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3417519364" sldId="2280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76154117" sldId="2281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4067664852" sldId="2282"/>
        </pc:sldMkLst>
      </pc:sldChg>
      <pc:sldChg chg="del">
        <pc:chgData name="Céline Tuduri" userId="edc773aa-4903-456e-96ea-bec4f437440a" providerId="ADAL" clId="{B7698475-C848-4D1C-A04A-A702FBF6E6CC}" dt="2023-01-23T10:17:54.801" v="19" actId="47"/>
        <pc:sldMkLst>
          <pc:docMk/>
          <pc:sldMk cId="707116526" sldId="2283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2179521066" sldId="2283"/>
        </pc:sldMkLst>
      </pc:sldChg>
      <pc:sldChg chg="add del">
        <pc:chgData name="Céline Tuduri" userId="edc773aa-4903-456e-96ea-bec4f437440a" providerId="ADAL" clId="{B7698475-C848-4D1C-A04A-A702FBF6E6CC}" dt="2023-01-23T11:06:09.550" v="199" actId="47"/>
        <pc:sldMkLst>
          <pc:docMk/>
          <pc:sldMk cId="4294764670" sldId="2284"/>
        </pc:sldMkLst>
      </pc:sldChg>
      <pc:sldChg chg="addSp delSp modSp add mod">
        <pc:chgData name="Céline Tuduri" userId="edc773aa-4903-456e-96ea-bec4f437440a" providerId="ADAL" clId="{B7698475-C848-4D1C-A04A-A702FBF6E6CC}" dt="2023-01-23T11:05:50.066" v="198" actId="1076"/>
        <pc:sldMkLst>
          <pc:docMk/>
          <pc:sldMk cId="3397169064" sldId="2285"/>
        </pc:sldMkLst>
        <pc:spChg chg="del">
          <ac:chgData name="Céline Tuduri" userId="edc773aa-4903-456e-96ea-bec4f437440a" providerId="ADAL" clId="{B7698475-C848-4D1C-A04A-A702FBF6E6CC}" dt="2023-01-23T11:04:43.374" v="183" actId="478"/>
          <ac:spMkLst>
            <pc:docMk/>
            <pc:sldMk cId="3397169064" sldId="2285"/>
            <ac:spMk id="7" creationId="{0F81C581-24B9-9484-1B31-6154D1977F66}"/>
          </ac:spMkLst>
        </pc:spChg>
        <pc:picChg chg="add mod">
          <ac:chgData name="Céline Tuduri" userId="edc773aa-4903-456e-96ea-bec4f437440a" providerId="ADAL" clId="{B7698475-C848-4D1C-A04A-A702FBF6E6CC}" dt="2023-01-23T11:05:36.886" v="193" actId="1076"/>
          <ac:picMkLst>
            <pc:docMk/>
            <pc:sldMk cId="3397169064" sldId="2285"/>
            <ac:picMk id="3" creationId="{9BF0EC97-0A7E-DD25-82D3-E05FD19BAC4D}"/>
          </ac:picMkLst>
        </pc:picChg>
        <pc:picChg chg="del">
          <ac:chgData name="Céline Tuduri" userId="edc773aa-4903-456e-96ea-bec4f437440a" providerId="ADAL" clId="{B7698475-C848-4D1C-A04A-A702FBF6E6CC}" dt="2023-01-23T10:34:42.155" v="132" actId="478"/>
          <ac:picMkLst>
            <pc:docMk/>
            <pc:sldMk cId="3397169064" sldId="2285"/>
            <ac:picMk id="5" creationId="{B80812BF-0092-AE35-961D-6D8B66D06746}"/>
          </ac:picMkLst>
        </pc:picChg>
        <pc:picChg chg="add mod">
          <ac:chgData name="Céline Tuduri" userId="edc773aa-4903-456e-96ea-bec4f437440a" providerId="ADAL" clId="{B7698475-C848-4D1C-A04A-A702FBF6E6CC}" dt="2023-01-23T11:05:43.620" v="196" actId="1076"/>
          <ac:picMkLst>
            <pc:docMk/>
            <pc:sldMk cId="3397169064" sldId="2285"/>
            <ac:picMk id="8" creationId="{2FD79194-3F15-FACC-B7EF-9DBBD125D7A4}"/>
          </ac:picMkLst>
        </pc:picChg>
        <pc:picChg chg="add mod">
          <ac:chgData name="Céline Tuduri" userId="edc773aa-4903-456e-96ea-bec4f437440a" providerId="ADAL" clId="{B7698475-C848-4D1C-A04A-A702FBF6E6CC}" dt="2023-01-23T11:05:42.358" v="195" actId="1076"/>
          <ac:picMkLst>
            <pc:docMk/>
            <pc:sldMk cId="3397169064" sldId="2285"/>
            <ac:picMk id="11" creationId="{96F476F9-4705-C434-CE7B-921454D828E2}"/>
          </ac:picMkLst>
        </pc:picChg>
        <pc:picChg chg="add mod">
          <ac:chgData name="Céline Tuduri" userId="edc773aa-4903-456e-96ea-bec4f437440a" providerId="ADAL" clId="{B7698475-C848-4D1C-A04A-A702FBF6E6CC}" dt="2023-01-23T11:05:46.312" v="197" actId="1076"/>
          <ac:picMkLst>
            <pc:docMk/>
            <pc:sldMk cId="3397169064" sldId="2285"/>
            <ac:picMk id="13" creationId="{2BCA0F54-0D9F-86FB-D2E2-7938E22B4331}"/>
          </ac:picMkLst>
        </pc:picChg>
        <pc:picChg chg="add mod">
          <ac:chgData name="Céline Tuduri" userId="edc773aa-4903-456e-96ea-bec4f437440a" providerId="ADAL" clId="{B7698475-C848-4D1C-A04A-A702FBF6E6CC}" dt="2023-01-23T11:05:50.066" v="198" actId="1076"/>
          <ac:picMkLst>
            <pc:docMk/>
            <pc:sldMk cId="3397169064" sldId="2285"/>
            <ac:picMk id="15" creationId="{B297FF81-ADF9-2E83-ED8C-F1A7BFE627EC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0T15:53:34.680" v="986" actId="20577"/>
      <pc:docMkLst>
        <pc:docMk/>
      </pc:docMkLst>
      <pc:sldChg chg="modSp mod">
        <pc:chgData name="Céline Tuduri" userId="edc773aa-4903-456e-96ea-bec4f437440a" providerId="ADAL" clId="{01286756-1596-4D01-B233-C77EB9AD057A}" dt="2023-01-19T09:19:44.883" v="43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19T09:19:44.883" v="43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3:47:53.447" v="778" actId="20577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8:33.327" v="709" actId="1076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19T09:28:16.337" v="698" actId="20577"/>
          <ac:spMkLst>
            <pc:docMk/>
            <pc:sldMk cId="931696796" sldId="227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mod">
          <ac:chgData name="Céline Tuduri" userId="edc773aa-4903-456e-96ea-bec4f437440a" providerId="ADAL" clId="{01286756-1596-4D01-B233-C77EB9AD057A}" dt="2023-01-19T09:28:21.754" v="703" actId="1076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mod">
          <ac:chgData name="Céline Tuduri" userId="edc773aa-4903-456e-96ea-bec4f437440a" providerId="ADAL" clId="{01286756-1596-4D01-B233-C77EB9AD057A}" dt="2023-01-19T09:28:26.982" v="706" actId="1076"/>
          <ac:picMkLst>
            <pc:docMk/>
            <pc:sldMk cId="931696796" sldId="2278"/>
            <ac:picMk id="8" creationId="{0050C890-E0F6-28E3-4910-630AE3D7FFF9}"/>
          </ac:picMkLst>
        </pc:picChg>
        <pc:picChg chg="add mod">
          <ac:chgData name="Céline Tuduri" userId="edc773aa-4903-456e-96ea-bec4f437440a" providerId="ADAL" clId="{01286756-1596-4D01-B233-C77EB9AD057A}" dt="2023-01-19T09:28:33.327" v="709" actId="1076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  <pc:docChgLst>
    <pc:chgData name="Céline Tuduri" userId="edc773aa-4903-456e-96ea-bec4f437440a" providerId="ADAL" clId="{688DAF23-2485-469D-A287-50282AC544CB}"/>
    <pc:docChg chg="undo custSel addSld delSld modSld sldOrd">
      <pc:chgData name="Céline Tuduri" userId="edc773aa-4903-456e-96ea-bec4f437440a" providerId="ADAL" clId="{688DAF23-2485-469D-A287-50282AC544CB}" dt="2023-02-17T14:43:06.381" v="1739" actId="478"/>
      <pc:docMkLst>
        <pc:docMk/>
      </pc:docMkLst>
      <pc:sldChg chg="modSp mod">
        <pc:chgData name="Céline Tuduri" userId="edc773aa-4903-456e-96ea-bec4f437440a" providerId="ADAL" clId="{688DAF23-2485-469D-A287-50282AC544CB}" dt="2023-02-17T14:00:19.104" v="1301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688DAF23-2485-469D-A287-50282AC544CB}" dt="2023-02-17T14:00:19.104" v="1301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modSp mod">
        <pc:chgData name="Céline Tuduri" userId="edc773aa-4903-456e-96ea-bec4f437440a" providerId="ADAL" clId="{688DAF23-2485-469D-A287-50282AC544CB}" dt="2023-02-16T14:52:58.875" v="238" actId="6549"/>
        <pc:sldMkLst>
          <pc:docMk/>
          <pc:sldMk cId="2742435014" sldId="2231"/>
        </pc:sldMkLst>
        <pc:spChg chg="mod">
          <ac:chgData name="Céline Tuduri" userId="edc773aa-4903-456e-96ea-bec4f437440a" providerId="ADAL" clId="{688DAF23-2485-469D-A287-50282AC544CB}" dt="2023-02-16T14:52:58.875" v="238" actId="6549"/>
          <ac:spMkLst>
            <pc:docMk/>
            <pc:sldMk cId="2742435014" sldId="2231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688DAF23-2485-469D-A287-50282AC544CB}" dt="2023-02-16T15:17:07.649" v="557"/>
        <pc:sldMkLst>
          <pc:docMk/>
          <pc:sldMk cId="114167107" sldId="2233"/>
        </pc:sldMkLst>
        <pc:spChg chg="mod">
          <ac:chgData name="Céline Tuduri" userId="edc773aa-4903-456e-96ea-bec4f437440a" providerId="ADAL" clId="{688DAF23-2485-469D-A287-50282AC544CB}" dt="2023-02-16T14:51:54.458" v="162" actId="14100"/>
          <ac:spMkLst>
            <pc:docMk/>
            <pc:sldMk cId="114167107" sldId="2233"/>
            <ac:spMk id="9" creationId="{E26D2BF1-17AE-4896-B50A-81316219994A}"/>
          </ac:spMkLst>
        </pc:spChg>
        <pc:picChg chg="del">
          <ac:chgData name="Céline Tuduri" userId="edc773aa-4903-456e-96ea-bec4f437440a" providerId="ADAL" clId="{688DAF23-2485-469D-A287-50282AC544CB}" dt="2023-02-16T14:33:35.139" v="89" actId="478"/>
          <ac:picMkLst>
            <pc:docMk/>
            <pc:sldMk cId="114167107" sldId="2233"/>
            <ac:picMk id="2" creationId="{8B658685-3E7F-CF5A-B3FB-E267D81B9DED}"/>
          </ac:picMkLst>
        </pc:picChg>
        <pc:picChg chg="add mod">
          <ac:chgData name="Céline Tuduri" userId="edc773aa-4903-456e-96ea-bec4f437440a" providerId="ADAL" clId="{688DAF23-2485-469D-A287-50282AC544CB}" dt="2023-02-16T14:50:19.085" v="121" actId="1076"/>
          <ac:picMkLst>
            <pc:docMk/>
            <pc:sldMk cId="114167107" sldId="2233"/>
            <ac:picMk id="4" creationId="{8F195519-CC37-1038-0FB4-AD110B2F0BEA}"/>
          </ac:picMkLst>
        </pc:picChg>
        <pc:picChg chg="add mod">
          <ac:chgData name="Céline Tuduri" userId="edc773aa-4903-456e-96ea-bec4f437440a" providerId="ADAL" clId="{688DAF23-2485-469D-A287-50282AC544CB}" dt="2023-02-16T14:51:43.659" v="155" actId="1076"/>
          <ac:picMkLst>
            <pc:docMk/>
            <pc:sldMk cId="114167107" sldId="2233"/>
            <ac:picMk id="7" creationId="{D1D51639-DB68-14F8-BB03-9E5E6F0BEEFF}"/>
          </ac:picMkLst>
        </pc:picChg>
        <pc:picChg chg="del">
          <ac:chgData name="Céline Tuduri" userId="edc773aa-4903-456e-96ea-bec4f437440a" providerId="ADAL" clId="{688DAF23-2485-469D-A287-50282AC544CB}" dt="2023-02-16T14:33:35.139" v="89" actId="478"/>
          <ac:picMkLst>
            <pc:docMk/>
            <pc:sldMk cId="114167107" sldId="2233"/>
            <ac:picMk id="8" creationId="{0FAAF524-D1AF-F7D9-3575-41678C4D92DD}"/>
          </ac:picMkLst>
        </pc:picChg>
        <pc:picChg chg="add mod">
          <ac:chgData name="Céline Tuduri" userId="edc773aa-4903-456e-96ea-bec4f437440a" providerId="ADAL" clId="{688DAF23-2485-469D-A287-50282AC544CB}" dt="2023-02-16T14:51:47.098" v="156" actId="1076"/>
          <ac:picMkLst>
            <pc:docMk/>
            <pc:sldMk cId="114167107" sldId="2233"/>
            <ac:picMk id="11" creationId="{F32954FF-3BD7-5A76-558B-EB86DC290D6E}"/>
          </ac:picMkLst>
        </pc:picChg>
        <pc:picChg chg="add del mod">
          <ac:chgData name="Céline Tuduri" userId="edc773aa-4903-456e-96ea-bec4f437440a" providerId="ADAL" clId="{688DAF23-2485-469D-A287-50282AC544CB}" dt="2023-02-16T15:14:16.144" v="483" actId="21"/>
          <ac:picMkLst>
            <pc:docMk/>
            <pc:sldMk cId="114167107" sldId="2233"/>
            <ac:picMk id="12" creationId="{BAA3B9C4-29B2-3342-C193-0C307AC6CE98}"/>
          </ac:picMkLst>
        </pc:picChg>
        <pc:picChg chg="add del mod">
          <ac:chgData name="Céline Tuduri" userId="edc773aa-4903-456e-96ea-bec4f437440a" providerId="ADAL" clId="{688DAF23-2485-469D-A287-50282AC544CB}" dt="2023-02-16T15:15:41.514" v="501" actId="21"/>
          <ac:picMkLst>
            <pc:docMk/>
            <pc:sldMk cId="114167107" sldId="2233"/>
            <ac:picMk id="13" creationId="{AF9692EE-D003-55C9-15AC-7AAD404AFC15}"/>
          </ac:picMkLst>
        </pc:picChg>
        <pc:picChg chg="add del mod">
          <ac:chgData name="Céline Tuduri" userId="edc773aa-4903-456e-96ea-bec4f437440a" providerId="ADAL" clId="{688DAF23-2485-469D-A287-50282AC544CB}" dt="2023-02-16T15:17:07.649" v="557"/>
          <ac:picMkLst>
            <pc:docMk/>
            <pc:sldMk cId="114167107" sldId="2233"/>
            <ac:picMk id="14" creationId="{A1C3F1E6-5823-4A45-AAF5-E18560473B32}"/>
          </ac:picMkLst>
        </pc:picChg>
        <pc:picChg chg="add mod">
          <ac:chgData name="Céline Tuduri" userId="edc773aa-4903-456e-96ea-bec4f437440a" providerId="ADAL" clId="{688DAF23-2485-469D-A287-50282AC544CB}" dt="2023-02-16T14:50:18.977" v="120" actId="1076"/>
          <ac:picMkLst>
            <pc:docMk/>
            <pc:sldMk cId="114167107" sldId="2233"/>
            <ac:picMk id="1026" creationId="{895D0DC3-FF51-96B1-813B-5D2D9A4C9532}"/>
          </ac:picMkLst>
        </pc:picChg>
        <pc:picChg chg="add del">
          <ac:chgData name="Céline Tuduri" userId="edc773aa-4903-456e-96ea-bec4f437440a" providerId="ADAL" clId="{688DAF23-2485-469D-A287-50282AC544CB}" dt="2023-02-16T14:33:50.248" v="94"/>
          <ac:picMkLst>
            <pc:docMk/>
            <pc:sldMk cId="114167107" sldId="2233"/>
            <ac:picMk id="1028" creationId="{F44CF21A-BE6B-1C9B-6376-55CAE2195882}"/>
          </ac:picMkLst>
        </pc:picChg>
        <pc:picChg chg="add mod">
          <ac:chgData name="Céline Tuduri" userId="edc773aa-4903-456e-96ea-bec4f437440a" providerId="ADAL" clId="{688DAF23-2485-469D-A287-50282AC544CB}" dt="2023-02-16T14:50:19.227" v="122" actId="1076"/>
          <ac:picMkLst>
            <pc:docMk/>
            <pc:sldMk cId="114167107" sldId="2233"/>
            <ac:picMk id="1030" creationId="{DF03B0AB-E62D-E2E8-C449-B099843FF514}"/>
          </ac:picMkLst>
        </pc:picChg>
        <pc:picChg chg="add mod">
          <ac:chgData name="Céline Tuduri" userId="edc773aa-4903-456e-96ea-bec4f437440a" providerId="ADAL" clId="{688DAF23-2485-469D-A287-50282AC544CB}" dt="2023-02-16T14:50:19.323" v="123" actId="1076"/>
          <ac:picMkLst>
            <pc:docMk/>
            <pc:sldMk cId="114167107" sldId="2233"/>
            <ac:picMk id="1032" creationId="{1724A24F-D5EA-EC10-A1B4-29D2E2AAB754}"/>
          </ac:picMkLst>
        </pc:picChg>
        <pc:picChg chg="add del">
          <ac:chgData name="Céline Tuduri" userId="edc773aa-4903-456e-96ea-bec4f437440a" providerId="ADAL" clId="{688DAF23-2485-469D-A287-50282AC544CB}" dt="2023-02-16T14:49:50.983" v="110" actId="478"/>
          <ac:picMkLst>
            <pc:docMk/>
            <pc:sldMk cId="114167107" sldId="2233"/>
            <ac:picMk id="1034" creationId="{470F1C44-C613-F2C8-AEE4-D503F6539458}"/>
          </ac:picMkLst>
        </pc:picChg>
        <pc:picChg chg="add del mod">
          <ac:chgData name="Céline Tuduri" userId="edc773aa-4903-456e-96ea-bec4f437440a" providerId="ADAL" clId="{688DAF23-2485-469D-A287-50282AC544CB}" dt="2023-02-16T15:14:08.654" v="477" actId="21"/>
          <ac:picMkLst>
            <pc:docMk/>
            <pc:sldMk cId="114167107" sldId="2233"/>
            <ac:picMk id="1036" creationId="{A618327D-BDDE-0DF2-FD8A-DFA1D891915F}"/>
          </ac:picMkLst>
        </pc:picChg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60566627" sldId="2252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496232010" sldId="2253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1420298240" sldId="2254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2736093435" sldId="2258"/>
        </pc:sldMkLst>
      </pc:sldChg>
      <pc:sldChg chg="del">
        <pc:chgData name="Céline Tuduri" userId="edc773aa-4903-456e-96ea-bec4f437440a" providerId="ADAL" clId="{688DAF23-2485-469D-A287-50282AC544CB}" dt="2023-02-16T14:54:11.303" v="262" actId="47"/>
        <pc:sldMkLst>
          <pc:docMk/>
          <pc:sldMk cId="3397169064" sldId="2285"/>
        </pc:sldMkLst>
      </pc:sldChg>
      <pc:sldChg chg="addSp delSp modSp add mod ord">
        <pc:chgData name="Céline Tuduri" userId="edc773aa-4903-456e-96ea-bec4f437440a" providerId="ADAL" clId="{688DAF23-2485-469D-A287-50282AC544CB}" dt="2023-02-16T15:17:13.511" v="561" actId="21"/>
        <pc:sldMkLst>
          <pc:docMk/>
          <pc:sldMk cId="2176383454" sldId="2286"/>
        </pc:sldMkLst>
        <pc:spChg chg="mod">
          <ac:chgData name="Céline Tuduri" userId="edc773aa-4903-456e-96ea-bec4f437440a" providerId="ADAL" clId="{688DAF23-2485-469D-A287-50282AC544CB}" dt="2023-02-16T15:16:48.697" v="543" actId="20577"/>
          <ac:spMkLst>
            <pc:docMk/>
            <pc:sldMk cId="2176383454" sldId="2286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688DAF23-2485-469D-A287-50282AC544CB}" dt="2023-02-16T15:17:13.511" v="561" actId="21"/>
          <ac:picMkLst>
            <pc:docMk/>
            <pc:sldMk cId="2176383454" sldId="2286"/>
            <ac:picMk id="2" creationId="{3D605A90-6F69-07F0-C2ED-9D4E679EF536}"/>
          </ac:picMkLst>
        </pc:picChg>
        <pc:picChg chg="mod">
          <ac:chgData name="Céline Tuduri" userId="edc773aa-4903-456e-96ea-bec4f437440a" providerId="ADAL" clId="{688DAF23-2485-469D-A287-50282AC544CB}" dt="2023-02-16T14:53:41.800" v="255" actId="1076"/>
          <ac:picMkLst>
            <pc:docMk/>
            <pc:sldMk cId="2176383454" sldId="2286"/>
            <ac:picMk id="4" creationId="{8F195519-CC37-1038-0FB4-AD110B2F0BEA}"/>
          </ac:picMkLst>
        </pc:picChg>
        <pc:picChg chg="del">
          <ac:chgData name="Céline Tuduri" userId="edc773aa-4903-456e-96ea-bec4f437440a" providerId="ADAL" clId="{688DAF23-2485-469D-A287-50282AC544CB}" dt="2023-02-16T14:52:00.215" v="166" actId="478"/>
          <ac:picMkLst>
            <pc:docMk/>
            <pc:sldMk cId="2176383454" sldId="2286"/>
            <ac:picMk id="7" creationId="{D1D51639-DB68-14F8-BB03-9E5E6F0BEEFF}"/>
          </ac:picMkLst>
        </pc:picChg>
        <pc:picChg chg="del">
          <ac:chgData name="Céline Tuduri" userId="edc773aa-4903-456e-96ea-bec4f437440a" providerId="ADAL" clId="{688DAF23-2485-469D-A287-50282AC544CB}" dt="2023-02-16T14:52:00.215" v="166" actId="478"/>
          <ac:picMkLst>
            <pc:docMk/>
            <pc:sldMk cId="2176383454" sldId="2286"/>
            <ac:picMk id="11" creationId="{F32954FF-3BD7-5A76-558B-EB86DC290D6E}"/>
          </ac:picMkLst>
        </pc:picChg>
        <pc:picChg chg="mod">
          <ac:chgData name="Céline Tuduri" userId="edc773aa-4903-456e-96ea-bec4f437440a" providerId="ADAL" clId="{688DAF23-2485-469D-A287-50282AC544CB}" dt="2023-02-16T14:53:35.643" v="254" actId="1076"/>
          <ac:picMkLst>
            <pc:docMk/>
            <pc:sldMk cId="2176383454" sldId="2286"/>
            <ac:picMk id="1026" creationId="{895D0DC3-FF51-96B1-813B-5D2D9A4C9532}"/>
          </ac:picMkLst>
        </pc:picChg>
        <pc:picChg chg="mod">
          <ac:chgData name="Céline Tuduri" userId="edc773aa-4903-456e-96ea-bec4f437440a" providerId="ADAL" clId="{688DAF23-2485-469D-A287-50282AC544CB}" dt="2023-02-16T14:53:48.723" v="258" actId="1076"/>
          <ac:picMkLst>
            <pc:docMk/>
            <pc:sldMk cId="2176383454" sldId="2286"/>
            <ac:picMk id="1030" creationId="{DF03B0AB-E62D-E2E8-C449-B099843FF514}"/>
          </ac:picMkLst>
        </pc:picChg>
        <pc:picChg chg="mod">
          <ac:chgData name="Céline Tuduri" userId="edc773aa-4903-456e-96ea-bec4f437440a" providerId="ADAL" clId="{688DAF23-2485-469D-A287-50282AC544CB}" dt="2023-02-16T14:53:46.746" v="257" actId="1076"/>
          <ac:picMkLst>
            <pc:docMk/>
            <pc:sldMk cId="2176383454" sldId="2286"/>
            <ac:picMk id="1032" creationId="{1724A24F-D5EA-EC10-A1B4-29D2E2AAB754}"/>
          </ac:picMkLst>
        </pc:picChg>
      </pc:sldChg>
      <pc:sldChg chg="delSp modSp add mod ord">
        <pc:chgData name="Céline Tuduri" userId="edc773aa-4903-456e-96ea-bec4f437440a" providerId="ADAL" clId="{688DAF23-2485-469D-A287-50282AC544CB}" dt="2023-02-16T15:16:53.896" v="553" actId="14100"/>
        <pc:sldMkLst>
          <pc:docMk/>
          <pc:sldMk cId="4202148053" sldId="2287"/>
        </pc:sldMkLst>
        <pc:spChg chg="mod">
          <ac:chgData name="Céline Tuduri" userId="edc773aa-4903-456e-96ea-bec4f437440a" providerId="ADAL" clId="{688DAF23-2485-469D-A287-50282AC544CB}" dt="2023-02-16T15:16:53.896" v="553" actId="14100"/>
          <ac:spMkLst>
            <pc:docMk/>
            <pc:sldMk cId="4202148053" sldId="2287"/>
            <ac:spMk id="9" creationId="{E26D2BF1-17AE-4896-B50A-81316219994A}"/>
          </ac:spMkLst>
        </pc:spChg>
        <pc:picChg chg="del">
          <ac:chgData name="Céline Tuduri" userId="edc773aa-4903-456e-96ea-bec4f437440a" providerId="ADAL" clId="{688DAF23-2485-469D-A287-50282AC544CB}" dt="2023-02-16T14:52:04.796" v="170" actId="478"/>
          <ac:picMkLst>
            <pc:docMk/>
            <pc:sldMk cId="4202148053" sldId="2287"/>
            <ac:picMk id="4" creationId="{8F195519-CC37-1038-0FB4-AD110B2F0BEA}"/>
          </ac:picMkLst>
        </pc:picChg>
        <pc:picChg chg="mod">
          <ac:chgData name="Céline Tuduri" userId="edc773aa-4903-456e-96ea-bec4f437440a" providerId="ADAL" clId="{688DAF23-2485-469D-A287-50282AC544CB}" dt="2023-02-16T14:52:22.989" v="178" actId="1076"/>
          <ac:picMkLst>
            <pc:docMk/>
            <pc:sldMk cId="4202148053" sldId="2287"/>
            <ac:picMk id="7" creationId="{D1D51639-DB68-14F8-BB03-9E5E6F0BEEFF}"/>
          </ac:picMkLst>
        </pc:picChg>
        <pc:picChg chg="mod">
          <ac:chgData name="Céline Tuduri" userId="edc773aa-4903-456e-96ea-bec4f437440a" providerId="ADAL" clId="{688DAF23-2485-469D-A287-50282AC544CB}" dt="2023-02-16T14:52:20.691" v="177" actId="1076"/>
          <ac:picMkLst>
            <pc:docMk/>
            <pc:sldMk cId="4202148053" sldId="2287"/>
            <ac:picMk id="11" creationId="{F32954FF-3BD7-5A76-558B-EB86DC290D6E}"/>
          </ac:picMkLst>
        </pc:picChg>
        <pc:picChg chg="del">
          <ac:chgData name="Céline Tuduri" userId="edc773aa-4903-456e-96ea-bec4f437440a" providerId="ADAL" clId="{688DAF23-2485-469D-A287-50282AC544CB}" dt="2023-02-16T14:52:04.796" v="170" actId="478"/>
          <ac:picMkLst>
            <pc:docMk/>
            <pc:sldMk cId="4202148053" sldId="2287"/>
            <ac:picMk id="1026" creationId="{895D0DC3-FF51-96B1-813B-5D2D9A4C9532}"/>
          </ac:picMkLst>
        </pc:picChg>
        <pc:picChg chg="del">
          <ac:chgData name="Céline Tuduri" userId="edc773aa-4903-456e-96ea-bec4f437440a" providerId="ADAL" clId="{688DAF23-2485-469D-A287-50282AC544CB}" dt="2023-02-16T14:52:04.796" v="170" actId="478"/>
          <ac:picMkLst>
            <pc:docMk/>
            <pc:sldMk cId="4202148053" sldId="2287"/>
            <ac:picMk id="1030" creationId="{DF03B0AB-E62D-E2E8-C449-B099843FF514}"/>
          </ac:picMkLst>
        </pc:picChg>
        <pc:picChg chg="del">
          <ac:chgData name="Céline Tuduri" userId="edc773aa-4903-456e-96ea-bec4f437440a" providerId="ADAL" clId="{688DAF23-2485-469D-A287-50282AC544CB}" dt="2023-02-16T14:52:04.796" v="170" actId="478"/>
          <ac:picMkLst>
            <pc:docMk/>
            <pc:sldMk cId="4202148053" sldId="2287"/>
            <ac:picMk id="1032" creationId="{1724A24F-D5EA-EC10-A1B4-29D2E2AAB754}"/>
          </ac:picMkLst>
        </pc:picChg>
      </pc:sldChg>
      <pc:sldChg chg="modSp add mod">
        <pc:chgData name="Céline Tuduri" userId="edc773aa-4903-456e-96ea-bec4f437440a" providerId="ADAL" clId="{688DAF23-2485-469D-A287-50282AC544CB}" dt="2023-02-16T15:19:34.616" v="602" actId="20577"/>
        <pc:sldMkLst>
          <pc:docMk/>
          <pc:sldMk cId="1778709275" sldId="2288"/>
        </pc:sldMkLst>
        <pc:spChg chg="mod">
          <ac:chgData name="Céline Tuduri" userId="edc773aa-4903-456e-96ea-bec4f437440a" providerId="ADAL" clId="{688DAF23-2485-469D-A287-50282AC544CB}" dt="2023-02-16T15:19:34.616" v="602" actId="20577"/>
          <ac:spMkLst>
            <pc:docMk/>
            <pc:sldMk cId="1778709275" sldId="2288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688DAF23-2485-469D-A287-50282AC544CB}" dt="2023-02-16T15:13:27.320" v="457" actId="6549"/>
        <pc:sldMkLst>
          <pc:docMk/>
          <pc:sldMk cId="1980700573" sldId="2289"/>
        </pc:sldMkLst>
        <pc:spChg chg="mod">
          <ac:chgData name="Céline Tuduri" userId="edc773aa-4903-456e-96ea-bec4f437440a" providerId="ADAL" clId="{688DAF23-2485-469D-A287-50282AC544CB}" dt="2023-02-16T15:13:27.320" v="457" actId="6549"/>
          <ac:spMkLst>
            <pc:docMk/>
            <pc:sldMk cId="1980700573" sldId="2289"/>
            <ac:spMk id="2" creationId="{B5E74F8C-9CD7-4587-9768-7AE7DB90BE58}"/>
          </ac:spMkLst>
        </pc:spChg>
      </pc:sldChg>
      <pc:sldChg chg="addSp delSp modSp add mod ord">
        <pc:chgData name="Céline Tuduri" userId="edc773aa-4903-456e-96ea-bec4f437440a" providerId="ADAL" clId="{688DAF23-2485-469D-A287-50282AC544CB}" dt="2023-02-16T15:13:01.316" v="391" actId="1076"/>
        <pc:sldMkLst>
          <pc:docMk/>
          <pc:sldMk cId="4600150" sldId="2290"/>
        </pc:sldMkLst>
        <pc:spChg chg="mod">
          <ac:chgData name="Céline Tuduri" userId="edc773aa-4903-456e-96ea-bec4f437440a" providerId="ADAL" clId="{688DAF23-2485-469D-A287-50282AC544CB}" dt="2023-02-16T15:11:04.443" v="371" actId="14100"/>
          <ac:spMkLst>
            <pc:docMk/>
            <pc:sldMk cId="4600150" sldId="2290"/>
            <ac:spMk id="9" creationId="{E26D2BF1-17AE-4896-B50A-81316219994A}"/>
          </ac:spMkLst>
        </pc:spChg>
        <pc:picChg chg="mod">
          <ac:chgData name="Céline Tuduri" userId="edc773aa-4903-456e-96ea-bec4f437440a" providerId="ADAL" clId="{688DAF23-2485-469D-A287-50282AC544CB}" dt="2023-02-16T15:11:07.693" v="373" actId="1076"/>
          <ac:picMkLst>
            <pc:docMk/>
            <pc:sldMk cId="4600150" sldId="2290"/>
            <ac:picMk id="2" creationId="{1B901EA9-966D-AD23-9B38-39B0F18E6381}"/>
          </ac:picMkLst>
        </pc:picChg>
        <pc:picChg chg="del">
          <ac:chgData name="Céline Tuduri" userId="edc773aa-4903-456e-96ea-bec4f437440a" providerId="ADAL" clId="{688DAF23-2485-469D-A287-50282AC544CB}" dt="2023-02-16T15:10:39.987" v="273" actId="478"/>
          <ac:picMkLst>
            <pc:docMk/>
            <pc:sldMk cId="4600150" sldId="2290"/>
            <ac:picMk id="4" creationId="{8F195519-CC37-1038-0FB4-AD110B2F0BEA}"/>
          </ac:picMkLst>
        </pc:picChg>
        <pc:picChg chg="add mod">
          <ac:chgData name="Céline Tuduri" userId="edc773aa-4903-456e-96ea-bec4f437440a" providerId="ADAL" clId="{688DAF23-2485-469D-A287-50282AC544CB}" dt="2023-02-16T15:11:36.748" v="376" actId="1076"/>
          <ac:picMkLst>
            <pc:docMk/>
            <pc:sldMk cId="4600150" sldId="2290"/>
            <ac:picMk id="5" creationId="{99D61CB6-2BE2-CFF0-8433-6C273F17D20C}"/>
          </ac:picMkLst>
        </pc:picChg>
        <pc:picChg chg="add mod">
          <ac:chgData name="Céline Tuduri" userId="edc773aa-4903-456e-96ea-bec4f437440a" providerId="ADAL" clId="{688DAF23-2485-469D-A287-50282AC544CB}" dt="2023-02-16T15:12:00.923" v="380" actId="14100"/>
          <ac:picMkLst>
            <pc:docMk/>
            <pc:sldMk cId="4600150" sldId="2290"/>
            <ac:picMk id="8" creationId="{664E5810-1B00-812A-28BD-E95AECF114B1}"/>
          </ac:picMkLst>
        </pc:picChg>
        <pc:picChg chg="add mod">
          <ac:chgData name="Céline Tuduri" userId="edc773aa-4903-456e-96ea-bec4f437440a" providerId="ADAL" clId="{688DAF23-2485-469D-A287-50282AC544CB}" dt="2023-02-16T15:12:26.019" v="386" actId="1076"/>
          <ac:picMkLst>
            <pc:docMk/>
            <pc:sldMk cId="4600150" sldId="2290"/>
            <ac:picMk id="11" creationId="{784E9BEA-150E-BE3E-1520-E4098418CC37}"/>
          </ac:picMkLst>
        </pc:picChg>
        <pc:picChg chg="add mod">
          <ac:chgData name="Céline Tuduri" userId="edc773aa-4903-456e-96ea-bec4f437440a" providerId="ADAL" clId="{688DAF23-2485-469D-A287-50282AC544CB}" dt="2023-02-16T15:13:01.316" v="391" actId="1076"/>
          <ac:picMkLst>
            <pc:docMk/>
            <pc:sldMk cId="4600150" sldId="2290"/>
            <ac:picMk id="13" creationId="{33850993-61E2-F380-E0C7-83CD4C4006E5}"/>
          </ac:picMkLst>
        </pc:picChg>
        <pc:picChg chg="del">
          <ac:chgData name="Céline Tuduri" userId="edc773aa-4903-456e-96ea-bec4f437440a" providerId="ADAL" clId="{688DAF23-2485-469D-A287-50282AC544CB}" dt="2023-02-16T15:10:39.987" v="273" actId="478"/>
          <ac:picMkLst>
            <pc:docMk/>
            <pc:sldMk cId="4600150" sldId="2290"/>
            <ac:picMk id="1026" creationId="{895D0DC3-FF51-96B1-813B-5D2D9A4C9532}"/>
          </ac:picMkLst>
        </pc:picChg>
        <pc:picChg chg="del">
          <ac:chgData name="Céline Tuduri" userId="edc773aa-4903-456e-96ea-bec4f437440a" providerId="ADAL" clId="{688DAF23-2485-469D-A287-50282AC544CB}" dt="2023-02-16T15:10:39.987" v="273" actId="478"/>
          <ac:picMkLst>
            <pc:docMk/>
            <pc:sldMk cId="4600150" sldId="2290"/>
            <ac:picMk id="1030" creationId="{DF03B0AB-E62D-E2E8-C449-B099843FF514}"/>
          </ac:picMkLst>
        </pc:picChg>
        <pc:picChg chg="del">
          <ac:chgData name="Céline Tuduri" userId="edc773aa-4903-456e-96ea-bec4f437440a" providerId="ADAL" clId="{688DAF23-2485-469D-A287-50282AC544CB}" dt="2023-02-16T15:10:39.987" v="273" actId="478"/>
          <ac:picMkLst>
            <pc:docMk/>
            <pc:sldMk cId="4600150" sldId="2290"/>
            <ac:picMk id="1032" creationId="{1724A24F-D5EA-EC10-A1B4-29D2E2AAB754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31:54.917" v="955" actId="21"/>
        <pc:sldMkLst>
          <pc:docMk/>
          <pc:sldMk cId="3313936332" sldId="2291"/>
        </pc:sldMkLst>
        <pc:spChg chg="mod">
          <ac:chgData name="Céline Tuduri" userId="edc773aa-4903-456e-96ea-bec4f437440a" providerId="ADAL" clId="{688DAF23-2485-469D-A287-50282AC544CB}" dt="2023-02-16T15:16:44.657" v="538" actId="20577"/>
          <ac:spMkLst>
            <pc:docMk/>
            <pc:sldMk cId="3313936332" sldId="2291"/>
            <ac:spMk id="9" creationId="{E26D2BF1-17AE-4896-B50A-81316219994A}"/>
          </ac:spMkLst>
        </pc:spChg>
        <pc:picChg chg="del">
          <ac:chgData name="Céline Tuduri" userId="edc773aa-4903-456e-96ea-bec4f437440a" providerId="ADAL" clId="{688DAF23-2485-469D-A287-50282AC544CB}" dt="2023-02-16T15:13:59.559" v="472" actId="478"/>
          <ac:picMkLst>
            <pc:docMk/>
            <pc:sldMk cId="3313936332" sldId="2291"/>
            <ac:picMk id="2" creationId="{1B901EA9-966D-AD23-9B38-39B0F18E6381}"/>
          </ac:picMkLst>
        </pc:picChg>
        <pc:picChg chg="add del mod">
          <ac:chgData name="Céline Tuduri" userId="edc773aa-4903-456e-96ea-bec4f437440a" providerId="ADAL" clId="{688DAF23-2485-469D-A287-50282AC544CB}" dt="2023-02-16T15:14:12.295" v="480" actId="21"/>
          <ac:picMkLst>
            <pc:docMk/>
            <pc:sldMk cId="3313936332" sldId="2291"/>
            <ac:picMk id="3" creationId="{2377C7B8-682F-E8FD-11C5-42C6C3BABF09}"/>
          </ac:picMkLst>
        </pc:picChg>
        <pc:picChg chg="add mod">
          <ac:chgData name="Céline Tuduri" userId="edc773aa-4903-456e-96ea-bec4f437440a" providerId="ADAL" clId="{688DAF23-2485-469D-A287-50282AC544CB}" dt="2023-02-17T13:31:18.207" v="939" actId="1076"/>
          <ac:picMkLst>
            <pc:docMk/>
            <pc:sldMk cId="3313936332" sldId="2291"/>
            <ac:picMk id="4" creationId="{5D5187D8-1537-8937-E7AA-4B254E07CA22}"/>
          </ac:picMkLst>
        </pc:picChg>
        <pc:picChg chg="del">
          <ac:chgData name="Céline Tuduri" userId="edc773aa-4903-456e-96ea-bec4f437440a" providerId="ADAL" clId="{688DAF23-2485-469D-A287-50282AC544CB}" dt="2023-02-16T15:13:59.559" v="472" actId="478"/>
          <ac:picMkLst>
            <pc:docMk/>
            <pc:sldMk cId="3313936332" sldId="2291"/>
            <ac:picMk id="5" creationId="{99D61CB6-2BE2-CFF0-8433-6C273F17D20C}"/>
          </ac:picMkLst>
        </pc:picChg>
        <pc:picChg chg="del">
          <ac:chgData name="Céline Tuduri" userId="edc773aa-4903-456e-96ea-bec4f437440a" providerId="ADAL" clId="{688DAF23-2485-469D-A287-50282AC544CB}" dt="2023-02-16T15:13:59.559" v="472" actId="478"/>
          <ac:picMkLst>
            <pc:docMk/>
            <pc:sldMk cId="3313936332" sldId="2291"/>
            <ac:picMk id="8" creationId="{664E5810-1B00-812A-28BD-E95AECF114B1}"/>
          </ac:picMkLst>
        </pc:picChg>
        <pc:picChg chg="add del mod">
          <ac:chgData name="Céline Tuduri" userId="edc773aa-4903-456e-96ea-bec4f437440a" providerId="ADAL" clId="{688DAF23-2485-469D-A287-50282AC544CB}" dt="2023-02-16T15:15:35.653" v="497" actId="21"/>
          <ac:picMkLst>
            <pc:docMk/>
            <pc:sldMk cId="3313936332" sldId="2291"/>
            <ac:picMk id="10" creationId="{8A11926F-C929-DA50-3BD4-15310768C2A9}"/>
          </ac:picMkLst>
        </pc:picChg>
        <pc:picChg chg="del">
          <ac:chgData name="Céline Tuduri" userId="edc773aa-4903-456e-96ea-bec4f437440a" providerId="ADAL" clId="{688DAF23-2485-469D-A287-50282AC544CB}" dt="2023-02-16T15:13:59.559" v="472" actId="478"/>
          <ac:picMkLst>
            <pc:docMk/>
            <pc:sldMk cId="3313936332" sldId="2291"/>
            <ac:picMk id="11" creationId="{784E9BEA-150E-BE3E-1520-E4098418CC37}"/>
          </ac:picMkLst>
        </pc:picChg>
        <pc:picChg chg="add mod">
          <ac:chgData name="Céline Tuduri" userId="edc773aa-4903-456e-96ea-bec4f437440a" providerId="ADAL" clId="{688DAF23-2485-469D-A287-50282AC544CB}" dt="2023-02-16T15:15:42.330" v="502"/>
          <ac:picMkLst>
            <pc:docMk/>
            <pc:sldMk cId="3313936332" sldId="2291"/>
            <ac:picMk id="12" creationId="{DFB06959-AFE2-B5AC-A80D-4C87B827C3C3}"/>
          </ac:picMkLst>
        </pc:picChg>
        <pc:picChg chg="del">
          <ac:chgData name="Céline Tuduri" userId="edc773aa-4903-456e-96ea-bec4f437440a" providerId="ADAL" clId="{688DAF23-2485-469D-A287-50282AC544CB}" dt="2023-02-16T15:13:59.559" v="472" actId="478"/>
          <ac:picMkLst>
            <pc:docMk/>
            <pc:sldMk cId="3313936332" sldId="2291"/>
            <ac:picMk id="13" creationId="{33850993-61E2-F380-E0C7-83CD4C4006E5}"/>
          </ac:picMkLst>
        </pc:picChg>
        <pc:picChg chg="add mod">
          <ac:chgData name="Céline Tuduri" userId="edc773aa-4903-456e-96ea-bec4f437440a" providerId="ADAL" clId="{688DAF23-2485-469D-A287-50282AC544CB}" dt="2023-02-16T15:16:15.912" v="506" actId="1076"/>
          <ac:picMkLst>
            <pc:docMk/>
            <pc:sldMk cId="3313936332" sldId="2291"/>
            <ac:picMk id="15" creationId="{D6485E16-7857-DF75-84CF-50D2A9FE709F}"/>
          </ac:picMkLst>
        </pc:picChg>
        <pc:picChg chg="add mod">
          <ac:chgData name="Céline Tuduri" userId="edc773aa-4903-456e-96ea-bec4f437440a" providerId="ADAL" clId="{688DAF23-2485-469D-A287-50282AC544CB}" dt="2023-02-17T13:31:23.870" v="941" actId="14100"/>
          <ac:picMkLst>
            <pc:docMk/>
            <pc:sldMk cId="3313936332" sldId="2291"/>
            <ac:picMk id="16" creationId="{801916AD-4435-91D2-0D6D-AA78781845A9}"/>
          </ac:picMkLst>
        </pc:picChg>
        <pc:picChg chg="add del mod">
          <ac:chgData name="Céline Tuduri" userId="edc773aa-4903-456e-96ea-bec4f437440a" providerId="ADAL" clId="{688DAF23-2485-469D-A287-50282AC544CB}" dt="2023-02-17T13:31:43.644" v="950" actId="21"/>
          <ac:picMkLst>
            <pc:docMk/>
            <pc:sldMk cId="3313936332" sldId="2291"/>
            <ac:picMk id="17" creationId="{0DE8D873-EA05-7F1E-D651-3299F4F0B729}"/>
          </ac:picMkLst>
        </pc:picChg>
        <pc:picChg chg="add del mod">
          <ac:chgData name="Céline Tuduri" userId="edc773aa-4903-456e-96ea-bec4f437440a" providerId="ADAL" clId="{688DAF23-2485-469D-A287-50282AC544CB}" dt="2023-02-17T13:31:54.917" v="955" actId="21"/>
          <ac:picMkLst>
            <pc:docMk/>
            <pc:sldMk cId="3313936332" sldId="2291"/>
            <ac:picMk id="18" creationId="{A60D682C-6E73-C19B-9BF9-4BC134A86E9B}"/>
          </ac:picMkLst>
        </pc:picChg>
        <pc:picChg chg="add del mod">
          <ac:chgData name="Céline Tuduri" userId="edc773aa-4903-456e-96ea-bec4f437440a" providerId="ADAL" clId="{688DAF23-2485-469D-A287-50282AC544CB}" dt="2023-02-17T13:31:54.917" v="955" actId="21"/>
          <ac:picMkLst>
            <pc:docMk/>
            <pc:sldMk cId="3313936332" sldId="2291"/>
            <ac:picMk id="19" creationId="{874F98BF-BFDB-7D50-73EB-878EAB4E295A}"/>
          </ac:picMkLst>
        </pc:picChg>
        <pc:picChg chg="add del mod">
          <ac:chgData name="Céline Tuduri" userId="edc773aa-4903-456e-96ea-bec4f437440a" providerId="ADAL" clId="{688DAF23-2485-469D-A287-50282AC544CB}" dt="2023-02-17T13:31:54.917" v="955" actId="21"/>
          <ac:picMkLst>
            <pc:docMk/>
            <pc:sldMk cId="3313936332" sldId="2291"/>
            <ac:picMk id="20" creationId="{ED3FA274-D7A4-D9FF-A71D-C8786BA4EAC0}"/>
          </ac:picMkLst>
        </pc:picChg>
        <pc:picChg chg="add mod">
          <ac:chgData name="Céline Tuduri" userId="edc773aa-4903-456e-96ea-bec4f437440a" providerId="ADAL" clId="{688DAF23-2485-469D-A287-50282AC544CB}" dt="2023-02-17T13:31:18.207" v="939" actId="1076"/>
          <ac:picMkLst>
            <pc:docMk/>
            <pc:sldMk cId="3313936332" sldId="2291"/>
            <ac:picMk id="3074" creationId="{116EDFB4-DE82-93DD-1488-5B64A5F254DE}"/>
          </ac:picMkLst>
        </pc:picChg>
        <pc:picChg chg="add mod">
          <ac:chgData name="Céline Tuduri" userId="edc773aa-4903-456e-96ea-bec4f437440a" providerId="ADAL" clId="{688DAF23-2485-469D-A287-50282AC544CB}" dt="2023-02-17T13:31:18.207" v="939" actId="1076"/>
          <ac:picMkLst>
            <pc:docMk/>
            <pc:sldMk cId="3313936332" sldId="2291"/>
            <ac:picMk id="3076" creationId="{1DACB058-B065-CED7-EC17-59FEDF67AAA3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6T15:17:43.581" v="576" actId="20577"/>
        <pc:sldMkLst>
          <pc:docMk/>
          <pc:sldMk cId="1904667062" sldId="2292"/>
        </pc:sldMkLst>
        <pc:spChg chg="mod">
          <ac:chgData name="Céline Tuduri" userId="edc773aa-4903-456e-96ea-bec4f437440a" providerId="ADAL" clId="{688DAF23-2485-469D-A287-50282AC544CB}" dt="2023-02-16T15:17:43.581" v="576" actId="20577"/>
          <ac:spMkLst>
            <pc:docMk/>
            <pc:sldMk cId="1904667062" sldId="2292"/>
            <ac:spMk id="9" creationId="{E26D2BF1-17AE-4896-B50A-81316219994A}"/>
          </ac:spMkLst>
        </pc:spChg>
        <pc:picChg chg="add mod">
          <ac:chgData name="Céline Tuduri" userId="edc773aa-4903-456e-96ea-bec4f437440a" providerId="ADAL" clId="{688DAF23-2485-469D-A287-50282AC544CB}" dt="2023-02-16T15:17:15.723" v="562"/>
          <ac:picMkLst>
            <pc:docMk/>
            <pc:sldMk cId="1904667062" sldId="2292"/>
            <ac:picMk id="2" creationId="{D5E7E30C-E293-8F6E-431F-8E87AFBEC979}"/>
          </ac:picMkLst>
        </pc:picChg>
        <pc:picChg chg="mod">
          <ac:chgData name="Céline Tuduri" userId="edc773aa-4903-456e-96ea-bec4f437440a" providerId="ADAL" clId="{688DAF23-2485-469D-A287-50282AC544CB}" dt="2023-02-16T15:17:30.037" v="569" actId="1076"/>
          <ac:picMkLst>
            <pc:docMk/>
            <pc:sldMk cId="1904667062" sldId="2292"/>
            <ac:picMk id="4" creationId="{5D5187D8-1537-8937-E7AA-4B254E07CA22}"/>
          </ac:picMkLst>
        </pc:picChg>
        <pc:picChg chg="del">
          <ac:chgData name="Céline Tuduri" userId="edc773aa-4903-456e-96ea-bec4f437440a" providerId="ADAL" clId="{688DAF23-2485-469D-A287-50282AC544CB}" dt="2023-02-16T15:17:03.213" v="555" actId="478"/>
          <ac:picMkLst>
            <pc:docMk/>
            <pc:sldMk cId="1904667062" sldId="2292"/>
            <ac:picMk id="12" creationId="{DFB06959-AFE2-B5AC-A80D-4C87B827C3C3}"/>
          </ac:picMkLst>
        </pc:picChg>
        <pc:picChg chg="del">
          <ac:chgData name="Céline Tuduri" userId="edc773aa-4903-456e-96ea-bec4f437440a" providerId="ADAL" clId="{688DAF23-2485-469D-A287-50282AC544CB}" dt="2023-02-16T15:17:03.213" v="555" actId="478"/>
          <ac:picMkLst>
            <pc:docMk/>
            <pc:sldMk cId="1904667062" sldId="2292"/>
            <ac:picMk id="15" creationId="{D6485E16-7857-DF75-84CF-50D2A9FE709F}"/>
          </ac:picMkLst>
        </pc:picChg>
        <pc:picChg chg="mod">
          <ac:chgData name="Céline Tuduri" userId="edc773aa-4903-456e-96ea-bec4f437440a" providerId="ADAL" clId="{688DAF23-2485-469D-A287-50282AC544CB}" dt="2023-02-16T15:17:31.032" v="570" actId="1076"/>
          <ac:picMkLst>
            <pc:docMk/>
            <pc:sldMk cId="1904667062" sldId="2292"/>
            <ac:picMk id="3074" creationId="{116EDFB4-DE82-93DD-1488-5B64A5F254DE}"/>
          </ac:picMkLst>
        </pc:picChg>
        <pc:picChg chg="mod">
          <ac:chgData name="Céline Tuduri" userId="edc773aa-4903-456e-96ea-bec4f437440a" providerId="ADAL" clId="{688DAF23-2485-469D-A287-50282AC544CB}" dt="2023-02-16T15:17:35.595" v="571" actId="1076"/>
          <ac:picMkLst>
            <pc:docMk/>
            <pc:sldMk cId="1904667062" sldId="2292"/>
            <ac:picMk id="3076" creationId="{1DACB058-B065-CED7-EC17-59FEDF67AAA3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6T15:18:18.906" v="589"/>
        <pc:sldMkLst>
          <pc:docMk/>
          <pc:sldMk cId="4068927572" sldId="2293"/>
        </pc:sldMkLst>
        <pc:picChg chg="add del mod">
          <ac:chgData name="Céline Tuduri" userId="edc773aa-4903-456e-96ea-bec4f437440a" providerId="ADAL" clId="{688DAF23-2485-469D-A287-50282AC544CB}" dt="2023-02-16T15:18:08.573" v="581" actId="21"/>
          <ac:picMkLst>
            <pc:docMk/>
            <pc:sldMk cId="4068927572" sldId="2293"/>
            <ac:picMk id="2" creationId="{D1902BB3-CED7-E2E2-1557-8F0291B1504C}"/>
          </ac:picMkLst>
        </pc:picChg>
        <pc:picChg chg="add mod">
          <ac:chgData name="Céline Tuduri" userId="edc773aa-4903-456e-96ea-bec4f437440a" providerId="ADAL" clId="{688DAF23-2485-469D-A287-50282AC544CB}" dt="2023-02-16T15:18:10.846" v="583"/>
          <ac:picMkLst>
            <pc:docMk/>
            <pc:sldMk cId="4068927572" sldId="2293"/>
            <ac:picMk id="3" creationId="{D73122B8-CD1D-1DD1-A606-607EA5E24625}"/>
          </ac:picMkLst>
        </pc:picChg>
        <pc:picChg chg="add del mod">
          <ac:chgData name="Céline Tuduri" userId="edc773aa-4903-456e-96ea-bec4f437440a" providerId="ADAL" clId="{688DAF23-2485-469D-A287-50282AC544CB}" dt="2023-02-16T15:18:17.894" v="587" actId="21"/>
          <ac:picMkLst>
            <pc:docMk/>
            <pc:sldMk cId="4068927572" sldId="2293"/>
            <ac:picMk id="4" creationId="{E9E75BB9-8C2B-2C27-9337-6F6E3159B908}"/>
          </ac:picMkLst>
        </pc:picChg>
        <pc:picChg chg="add mod">
          <ac:chgData name="Céline Tuduri" userId="edc773aa-4903-456e-96ea-bec4f437440a" providerId="ADAL" clId="{688DAF23-2485-469D-A287-50282AC544CB}" dt="2023-02-16T15:18:18.906" v="589"/>
          <ac:picMkLst>
            <pc:docMk/>
            <pc:sldMk cId="4068927572" sldId="2293"/>
            <ac:picMk id="5" creationId="{00C3D8BD-9F71-630F-706A-F731ABC8B926}"/>
          </ac:picMkLst>
        </pc:picChg>
        <pc:picChg chg="del">
          <ac:chgData name="Céline Tuduri" userId="edc773aa-4903-456e-96ea-bec4f437440a" providerId="ADAL" clId="{688DAF23-2485-469D-A287-50282AC544CB}" dt="2023-02-16T15:18:10.524" v="582" actId="478"/>
          <ac:picMkLst>
            <pc:docMk/>
            <pc:sldMk cId="4068927572" sldId="2293"/>
            <ac:picMk id="7" creationId="{D1D51639-DB68-14F8-BB03-9E5E6F0BEEFF}"/>
          </ac:picMkLst>
        </pc:picChg>
        <pc:picChg chg="del">
          <ac:chgData name="Céline Tuduri" userId="edc773aa-4903-456e-96ea-bec4f437440a" providerId="ADAL" clId="{688DAF23-2485-469D-A287-50282AC544CB}" dt="2023-02-16T15:18:18.701" v="588" actId="478"/>
          <ac:picMkLst>
            <pc:docMk/>
            <pc:sldMk cId="4068927572" sldId="2293"/>
            <ac:picMk id="11" creationId="{F32954FF-3BD7-5A76-558B-EB86DC290D6E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24:26.430" v="835" actId="478"/>
        <pc:sldMkLst>
          <pc:docMk/>
          <pc:sldMk cId="2276233025" sldId="2294"/>
        </pc:sldMkLst>
        <pc:picChg chg="add del mod">
          <ac:chgData name="Céline Tuduri" userId="edc773aa-4903-456e-96ea-bec4f437440a" providerId="ADAL" clId="{688DAF23-2485-469D-A287-50282AC544CB}" dt="2023-02-17T13:22:50.052" v="784" actId="478"/>
          <ac:picMkLst>
            <pc:docMk/>
            <pc:sldMk cId="2276233025" sldId="2294"/>
            <ac:picMk id="2" creationId="{258A3CCC-0E11-9EA3-2278-0D14DB9BCF2C}"/>
          </ac:picMkLst>
        </pc:picChg>
        <pc:picChg chg="add del mod">
          <ac:chgData name="Céline Tuduri" userId="edc773aa-4903-456e-96ea-bec4f437440a" providerId="ADAL" clId="{688DAF23-2485-469D-A287-50282AC544CB}" dt="2023-02-17T13:23:49.666" v="824" actId="478"/>
          <ac:picMkLst>
            <pc:docMk/>
            <pc:sldMk cId="2276233025" sldId="2294"/>
            <ac:picMk id="3" creationId="{68DAFB15-18E8-7CD0-F2B0-029BD4628D20}"/>
          </ac:picMkLst>
        </pc:picChg>
        <pc:picChg chg="del">
          <ac:chgData name="Céline Tuduri" userId="edc773aa-4903-456e-96ea-bec4f437440a" providerId="ADAL" clId="{688DAF23-2485-469D-A287-50282AC544CB}" dt="2023-02-16T15:19:57.147" v="608" actId="478"/>
          <ac:picMkLst>
            <pc:docMk/>
            <pc:sldMk cId="2276233025" sldId="2294"/>
            <ac:picMk id="4" creationId="{8F195519-CC37-1038-0FB4-AD110B2F0BEA}"/>
          </ac:picMkLst>
        </pc:picChg>
        <pc:picChg chg="add del mod">
          <ac:chgData name="Céline Tuduri" userId="edc773aa-4903-456e-96ea-bec4f437440a" providerId="ADAL" clId="{688DAF23-2485-469D-A287-50282AC544CB}" dt="2023-02-17T13:23:48.626" v="817" actId="478"/>
          <ac:picMkLst>
            <pc:docMk/>
            <pc:sldMk cId="2276233025" sldId="2294"/>
            <ac:picMk id="5" creationId="{4FF2804A-BCF8-A557-1318-F33609683A58}"/>
          </ac:picMkLst>
        </pc:picChg>
        <pc:picChg chg="add del mod">
          <ac:chgData name="Céline Tuduri" userId="edc773aa-4903-456e-96ea-bec4f437440a" providerId="ADAL" clId="{688DAF23-2485-469D-A287-50282AC544CB}" dt="2023-02-17T13:23:47.556" v="810" actId="478"/>
          <ac:picMkLst>
            <pc:docMk/>
            <pc:sldMk cId="2276233025" sldId="2294"/>
            <ac:picMk id="7" creationId="{915149FD-F588-AD62-F1CE-AA7D3EA80369}"/>
          </ac:picMkLst>
        </pc:picChg>
        <pc:picChg chg="add del mod">
          <ac:chgData name="Céline Tuduri" userId="edc773aa-4903-456e-96ea-bec4f437440a" providerId="ADAL" clId="{688DAF23-2485-469D-A287-50282AC544CB}" dt="2023-02-17T13:24:24.758" v="833" actId="478"/>
          <ac:picMkLst>
            <pc:docMk/>
            <pc:sldMk cId="2276233025" sldId="2294"/>
            <ac:picMk id="8" creationId="{C8F4F803-D434-0B65-ED04-6F7E53CCF24D}"/>
          </ac:picMkLst>
        </pc:picChg>
        <pc:picChg chg="add del mod">
          <ac:chgData name="Céline Tuduri" userId="edc773aa-4903-456e-96ea-bec4f437440a" providerId="ADAL" clId="{688DAF23-2485-469D-A287-50282AC544CB}" dt="2023-02-17T13:23:49.508" v="823"/>
          <ac:picMkLst>
            <pc:docMk/>
            <pc:sldMk cId="2276233025" sldId="2294"/>
            <ac:picMk id="10" creationId="{B4F99150-6CB7-0F93-A870-A724F8E38A4C}"/>
          </ac:picMkLst>
        </pc:picChg>
        <pc:picChg chg="add del mod">
          <ac:chgData name="Céline Tuduri" userId="edc773aa-4903-456e-96ea-bec4f437440a" providerId="ADAL" clId="{688DAF23-2485-469D-A287-50282AC544CB}" dt="2023-02-17T13:23:48.469" v="816"/>
          <ac:picMkLst>
            <pc:docMk/>
            <pc:sldMk cId="2276233025" sldId="2294"/>
            <ac:picMk id="11" creationId="{6641560A-FB68-3E0D-0210-9FCF4ECA5FC8}"/>
          </ac:picMkLst>
        </pc:picChg>
        <pc:picChg chg="add del mod">
          <ac:chgData name="Céline Tuduri" userId="edc773aa-4903-456e-96ea-bec4f437440a" providerId="ADAL" clId="{688DAF23-2485-469D-A287-50282AC544CB}" dt="2023-02-17T13:23:44.058" v="809"/>
          <ac:picMkLst>
            <pc:docMk/>
            <pc:sldMk cId="2276233025" sldId="2294"/>
            <ac:picMk id="12" creationId="{71C4B217-4F4A-6293-CFF0-C811029EA73F}"/>
          </ac:picMkLst>
        </pc:picChg>
        <pc:picChg chg="add del mod">
          <ac:chgData name="Céline Tuduri" userId="edc773aa-4903-456e-96ea-bec4f437440a" providerId="ADAL" clId="{688DAF23-2485-469D-A287-50282AC544CB}" dt="2023-02-17T13:24:23.914" v="832" actId="21"/>
          <ac:picMkLst>
            <pc:docMk/>
            <pc:sldMk cId="2276233025" sldId="2294"/>
            <ac:picMk id="13" creationId="{55D59AA4-5F09-A79E-13DF-D5F32B3F442A}"/>
          </ac:picMkLst>
        </pc:picChg>
        <pc:picChg chg="add mod">
          <ac:chgData name="Céline Tuduri" userId="edc773aa-4903-456e-96ea-bec4f437440a" providerId="ADAL" clId="{688DAF23-2485-469D-A287-50282AC544CB}" dt="2023-02-17T13:24:25.010" v="834"/>
          <ac:picMkLst>
            <pc:docMk/>
            <pc:sldMk cId="2276233025" sldId="2294"/>
            <ac:picMk id="14" creationId="{F2D644F8-9CD5-EECB-B980-6D9D3520CCE8}"/>
          </ac:picMkLst>
        </pc:picChg>
        <pc:picChg chg="del">
          <ac:chgData name="Céline Tuduri" userId="edc773aa-4903-456e-96ea-bec4f437440a" providerId="ADAL" clId="{688DAF23-2485-469D-A287-50282AC544CB}" dt="2023-02-16T15:19:05.803" v="595" actId="478"/>
          <ac:picMkLst>
            <pc:docMk/>
            <pc:sldMk cId="2276233025" sldId="2294"/>
            <ac:picMk id="1026" creationId="{895D0DC3-FF51-96B1-813B-5D2D9A4C9532}"/>
          </ac:picMkLst>
        </pc:picChg>
        <pc:picChg chg="del">
          <ac:chgData name="Céline Tuduri" userId="edc773aa-4903-456e-96ea-bec4f437440a" providerId="ADAL" clId="{688DAF23-2485-469D-A287-50282AC544CB}" dt="2023-02-16T15:20:14.576" v="616" actId="478"/>
          <ac:picMkLst>
            <pc:docMk/>
            <pc:sldMk cId="2276233025" sldId="2294"/>
            <ac:picMk id="1030" creationId="{DF03B0AB-E62D-E2E8-C449-B099843FF514}"/>
          </ac:picMkLst>
        </pc:picChg>
        <pc:picChg chg="del">
          <ac:chgData name="Céline Tuduri" userId="edc773aa-4903-456e-96ea-bec4f437440a" providerId="ADAL" clId="{688DAF23-2485-469D-A287-50282AC544CB}" dt="2023-02-16T15:20:31.986" v="623" actId="478"/>
          <ac:picMkLst>
            <pc:docMk/>
            <pc:sldMk cId="2276233025" sldId="2294"/>
            <ac:picMk id="1032" creationId="{1724A24F-D5EA-EC10-A1B4-29D2E2AAB754}"/>
          </ac:picMkLst>
        </pc:picChg>
        <pc:picChg chg="add del mod">
          <ac:chgData name="Céline Tuduri" userId="edc773aa-4903-456e-96ea-bec4f437440a" providerId="ADAL" clId="{688DAF23-2485-469D-A287-50282AC544CB}" dt="2023-02-16T15:19:04.933" v="594" actId="21"/>
          <ac:picMkLst>
            <pc:docMk/>
            <pc:sldMk cId="2276233025" sldId="2294"/>
            <ac:picMk id="4098" creationId="{815716C4-125D-F61B-7D32-A6AF5B365E34}"/>
          </ac:picMkLst>
        </pc:picChg>
        <pc:picChg chg="add del mod">
          <ac:chgData name="Céline Tuduri" userId="edc773aa-4903-456e-96ea-bec4f437440a" providerId="ADAL" clId="{688DAF23-2485-469D-A287-50282AC544CB}" dt="2023-02-16T15:19:56.320" v="607" actId="21"/>
          <ac:picMkLst>
            <pc:docMk/>
            <pc:sldMk cId="2276233025" sldId="2294"/>
            <ac:picMk id="4100" creationId="{E75EA3ED-7E36-0541-A502-AEC780FEFC88}"/>
          </ac:picMkLst>
        </pc:picChg>
        <pc:picChg chg="add del mod">
          <ac:chgData name="Céline Tuduri" userId="edc773aa-4903-456e-96ea-bec4f437440a" providerId="ADAL" clId="{688DAF23-2485-469D-A287-50282AC544CB}" dt="2023-02-16T15:20:13.784" v="615" actId="21"/>
          <ac:picMkLst>
            <pc:docMk/>
            <pc:sldMk cId="2276233025" sldId="2294"/>
            <ac:picMk id="4102" creationId="{A35FCCE7-1C7C-D4FF-4117-E26974BF9EBD}"/>
          </ac:picMkLst>
        </pc:picChg>
        <pc:picChg chg="add del mod">
          <ac:chgData name="Céline Tuduri" userId="edc773aa-4903-456e-96ea-bec4f437440a" providerId="ADAL" clId="{688DAF23-2485-469D-A287-50282AC544CB}" dt="2023-02-16T15:20:30.974" v="622" actId="21"/>
          <ac:picMkLst>
            <pc:docMk/>
            <pc:sldMk cId="2276233025" sldId="2294"/>
            <ac:picMk id="4104" creationId="{04906264-56B2-D8BD-CEE2-7B0AACF1D1CE}"/>
          </ac:picMkLst>
        </pc:picChg>
        <pc:picChg chg="add del mod">
          <ac:chgData name="Céline Tuduri" userId="edc773aa-4903-456e-96ea-bec4f437440a" providerId="ADAL" clId="{688DAF23-2485-469D-A287-50282AC544CB}" dt="2023-02-17T13:22:49.203" v="783" actId="21"/>
          <ac:picMkLst>
            <pc:docMk/>
            <pc:sldMk cId="2276233025" sldId="2294"/>
            <ac:picMk id="4106" creationId="{9EFAED94-8794-CE2B-7986-076715F53AA3}"/>
          </ac:picMkLst>
        </pc:picChg>
        <pc:picChg chg="add del mod">
          <ac:chgData name="Céline Tuduri" userId="edc773aa-4903-456e-96ea-bec4f437440a" providerId="ADAL" clId="{688DAF23-2485-469D-A287-50282AC544CB}" dt="2023-02-17T13:24:26.430" v="835" actId="478"/>
          <ac:picMkLst>
            <pc:docMk/>
            <pc:sldMk cId="2276233025" sldId="2294"/>
            <ac:picMk id="4108" creationId="{ED5D2CF2-CEDF-79E8-8CEB-8DE78D247A2C}"/>
          </ac:picMkLst>
        </pc:picChg>
        <pc:picChg chg="add del mod">
          <ac:chgData name="Céline Tuduri" userId="edc773aa-4903-456e-96ea-bec4f437440a" providerId="ADAL" clId="{688DAF23-2485-469D-A287-50282AC544CB}" dt="2023-02-17T13:23:49.366" v="822"/>
          <ac:picMkLst>
            <pc:docMk/>
            <pc:sldMk cId="2276233025" sldId="2294"/>
            <ac:picMk id="4110" creationId="{A543B4E9-4F39-8009-0CF3-B065C12CCE84}"/>
          </ac:picMkLst>
        </pc:picChg>
        <pc:picChg chg="add del mod">
          <ac:chgData name="Céline Tuduri" userId="edc773aa-4903-456e-96ea-bec4f437440a" providerId="ADAL" clId="{688DAF23-2485-469D-A287-50282AC544CB}" dt="2023-02-17T13:23:48.353" v="815"/>
          <ac:picMkLst>
            <pc:docMk/>
            <pc:sldMk cId="2276233025" sldId="2294"/>
            <ac:picMk id="4112" creationId="{E60EEDB7-CB9F-24C7-231B-0C1B137BBC17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6T15:22:25.475" v="659"/>
        <pc:sldMkLst>
          <pc:docMk/>
          <pc:sldMk cId="3563780570" sldId="2295"/>
        </pc:sldMkLst>
        <pc:picChg chg="add del mod">
          <ac:chgData name="Céline Tuduri" userId="edc773aa-4903-456e-96ea-bec4f437440a" providerId="ADAL" clId="{688DAF23-2485-469D-A287-50282AC544CB}" dt="2023-02-16T15:21:10.595" v="629" actId="21"/>
          <ac:picMkLst>
            <pc:docMk/>
            <pc:sldMk cId="3563780570" sldId="2295"/>
            <ac:picMk id="3" creationId="{49E77F2C-4928-721A-4F94-38B092628619}"/>
          </ac:picMkLst>
        </pc:picChg>
        <pc:picChg chg="add del mod">
          <ac:chgData name="Céline Tuduri" userId="edc773aa-4903-456e-96ea-bec4f437440a" providerId="ADAL" clId="{688DAF23-2485-469D-A287-50282AC544CB}" dt="2023-02-16T15:22:24.360" v="658" actId="21"/>
          <ac:picMkLst>
            <pc:docMk/>
            <pc:sldMk cId="3563780570" sldId="2295"/>
            <ac:picMk id="4" creationId="{026655D8-A63D-C9CD-2F37-896D35AAA970}"/>
          </ac:picMkLst>
        </pc:picChg>
        <pc:picChg chg="del">
          <ac:chgData name="Céline Tuduri" userId="edc773aa-4903-456e-96ea-bec4f437440a" providerId="ADAL" clId="{688DAF23-2485-469D-A287-50282AC544CB}" dt="2023-02-16T15:21:11.494" v="630" actId="478"/>
          <ac:picMkLst>
            <pc:docMk/>
            <pc:sldMk cId="3563780570" sldId="2295"/>
            <ac:picMk id="7" creationId="{D1D51639-DB68-14F8-BB03-9E5E6F0BEEFF}"/>
          </ac:picMkLst>
        </pc:picChg>
        <pc:picChg chg="add del mod">
          <ac:chgData name="Céline Tuduri" userId="edc773aa-4903-456e-96ea-bec4f437440a" providerId="ADAL" clId="{688DAF23-2485-469D-A287-50282AC544CB}" dt="2023-02-16T15:21:45.913" v="635" actId="21"/>
          <ac:picMkLst>
            <pc:docMk/>
            <pc:sldMk cId="3563780570" sldId="2295"/>
            <ac:picMk id="8" creationId="{6B7D3FA8-4B06-2848-5D9C-4A7A2095EB4E}"/>
          </ac:picMkLst>
        </pc:picChg>
        <pc:picChg chg="add del mod">
          <ac:chgData name="Céline Tuduri" userId="edc773aa-4903-456e-96ea-bec4f437440a" providerId="ADAL" clId="{688DAF23-2485-469D-A287-50282AC544CB}" dt="2023-02-16T15:22:24.360" v="658" actId="21"/>
          <ac:picMkLst>
            <pc:docMk/>
            <pc:sldMk cId="3563780570" sldId="2295"/>
            <ac:picMk id="10" creationId="{D4255601-825F-C4A0-D3E9-52AB6AEC6F10}"/>
          </ac:picMkLst>
        </pc:picChg>
        <pc:picChg chg="del">
          <ac:chgData name="Céline Tuduri" userId="edc773aa-4903-456e-96ea-bec4f437440a" providerId="ADAL" clId="{688DAF23-2485-469D-A287-50282AC544CB}" dt="2023-02-16T15:21:46.834" v="636" actId="478"/>
          <ac:picMkLst>
            <pc:docMk/>
            <pc:sldMk cId="3563780570" sldId="2295"/>
            <ac:picMk id="11" creationId="{F32954FF-3BD7-5A76-558B-EB86DC290D6E}"/>
          </ac:picMkLst>
        </pc:picChg>
        <pc:picChg chg="add mod">
          <ac:chgData name="Céline Tuduri" userId="edc773aa-4903-456e-96ea-bec4f437440a" providerId="ADAL" clId="{688DAF23-2485-469D-A287-50282AC544CB}" dt="2023-02-16T15:22:25.475" v="659"/>
          <ac:picMkLst>
            <pc:docMk/>
            <pc:sldMk cId="3563780570" sldId="2295"/>
            <ac:picMk id="12" creationId="{2B61331F-5245-1768-B0F3-BC72658F1136}"/>
          </ac:picMkLst>
        </pc:picChg>
        <pc:picChg chg="add mod">
          <ac:chgData name="Céline Tuduri" userId="edc773aa-4903-456e-96ea-bec4f437440a" providerId="ADAL" clId="{688DAF23-2485-469D-A287-50282AC544CB}" dt="2023-02-16T15:22:25.475" v="659"/>
          <ac:picMkLst>
            <pc:docMk/>
            <pc:sldMk cId="3563780570" sldId="2295"/>
            <ac:picMk id="13" creationId="{AA9133D3-7140-8510-6DEE-533711BBE003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23:41.104" v="808"/>
        <pc:sldMkLst>
          <pc:docMk/>
          <pc:sldMk cId="78874111" sldId="2296"/>
        </pc:sldMkLst>
        <pc:picChg chg="add del mod">
          <ac:chgData name="Céline Tuduri" userId="edc773aa-4903-456e-96ea-bec4f437440a" providerId="ADAL" clId="{688DAF23-2485-469D-A287-50282AC544CB}" dt="2023-02-16T15:22:05.612" v="643" actId="21"/>
          <ac:picMkLst>
            <pc:docMk/>
            <pc:sldMk cId="78874111" sldId="2296"/>
            <ac:picMk id="2" creationId="{DF468535-AAA3-034A-377F-21814D1361B7}"/>
          </ac:picMkLst>
        </pc:picChg>
        <pc:picChg chg="add del mod">
          <ac:chgData name="Céline Tuduri" userId="edc773aa-4903-456e-96ea-bec4f437440a" providerId="ADAL" clId="{688DAF23-2485-469D-A287-50282AC544CB}" dt="2023-02-16T15:22:09.779" v="647" actId="21"/>
          <ac:picMkLst>
            <pc:docMk/>
            <pc:sldMk cId="78874111" sldId="2296"/>
            <ac:picMk id="3" creationId="{81F3702E-4024-1390-CEC0-F71CE07DFC57}"/>
          </ac:picMkLst>
        </pc:picChg>
        <pc:picChg chg="del">
          <ac:chgData name="Céline Tuduri" userId="edc773aa-4903-456e-96ea-bec4f437440a" providerId="ADAL" clId="{688DAF23-2485-469D-A287-50282AC544CB}" dt="2023-02-16T15:22:10.569" v="648" actId="478"/>
          <ac:picMkLst>
            <pc:docMk/>
            <pc:sldMk cId="78874111" sldId="2296"/>
            <ac:picMk id="4" creationId="{8F195519-CC37-1038-0FB4-AD110B2F0BEA}"/>
          </ac:picMkLst>
        </pc:picChg>
        <pc:picChg chg="add del mod">
          <ac:chgData name="Céline Tuduri" userId="edc773aa-4903-456e-96ea-bec4f437440a" providerId="ADAL" clId="{688DAF23-2485-469D-A287-50282AC544CB}" dt="2023-02-16T15:22:15.206" v="651" actId="21"/>
          <ac:picMkLst>
            <pc:docMk/>
            <pc:sldMk cId="78874111" sldId="2296"/>
            <ac:picMk id="5" creationId="{10829835-7D75-74E9-231B-E319661AC9C5}"/>
          </ac:picMkLst>
        </pc:picChg>
        <pc:picChg chg="del">
          <ac:chgData name="Céline Tuduri" userId="edc773aa-4903-456e-96ea-bec4f437440a" providerId="ADAL" clId="{688DAF23-2485-469D-A287-50282AC544CB}" dt="2023-02-16T15:22:43.364" v="666" actId="478"/>
          <ac:picMkLst>
            <pc:docMk/>
            <pc:sldMk cId="78874111" sldId="2296"/>
            <ac:picMk id="7" creationId="{D1D51639-DB68-14F8-BB03-9E5E6F0BEEFF}"/>
          </ac:picMkLst>
        </pc:picChg>
        <pc:picChg chg="add del mod">
          <ac:chgData name="Céline Tuduri" userId="edc773aa-4903-456e-96ea-bec4f437440a" providerId="ADAL" clId="{688DAF23-2485-469D-A287-50282AC544CB}" dt="2023-02-16T15:22:20.043" v="655" actId="21"/>
          <ac:picMkLst>
            <pc:docMk/>
            <pc:sldMk cId="78874111" sldId="2296"/>
            <ac:picMk id="8" creationId="{FE509173-249C-6626-1437-2DAC5ADADE88}"/>
          </ac:picMkLst>
        </pc:picChg>
        <pc:picChg chg="add mod">
          <ac:chgData name="Céline Tuduri" userId="edc773aa-4903-456e-96ea-bec4f437440a" providerId="ADAL" clId="{688DAF23-2485-469D-A287-50282AC544CB}" dt="2023-02-16T15:22:06.717" v="645"/>
          <ac:picMkLst>
            <pc:docMk/>
            <pc:sldMk cId="78874111" sldId="2296"/>
            <ac:picMk id="10" creationId="{AA99E6EE-E363-DAB1-9414-F78B47DF18A2}"/>
          </ac:picMkLst>
        </pc:picChg>
        <pc:picChg chg="del">
          <ac:chgData name="Céline Tuduri" userId="edc773aa-4903-456e-96ea-bec4f437440a" providerId="ADAL" clId="{688DAF23-2485-469D-A287-50282AC544CB}" dt="2023-02-16T15:22:43.364" v="666" actId="478"/>
          <ac:picMkLst>
            <pc:docMk/>
            <pc:sldMk cId="78874111" sldId="2296"/>
            <ac:picMk id="11" creationId="{F32954FF-3BD7-5A76-558B-EB86DC290D6E}"/>
          </ac:picMkLst>
        </pc:picChg>
        <pc:picChg chg="add mod">
          <ac:chgData name="Céline Tuduri" userId="edc773aa-4903-456e-96ea-bec4f437440a" providerId="ADAL" clId="{688DAF23-2485-469D-A287-50282AC544CB}" dt="2023-02-16T15:22:10.775" v="649"/>
          <ac:picMkLst>
            <pc:docMk/>
            <pc:sldMk cId="78874111" sldId="2296"/>
            <ac:picMk id="12" creationId="{84FCDAAA-8173-241F-3832-81EBE8DDD773}"/>
          </ac:picMkLst>
        </pc:picChg>
        <pc:picChg chg="add mod">
          <ac:chgData name="Céline Tuduri" userId="edc773aa-4903-456e-96ea-bec4f437440a" providerId="ADAL" clId="{688DAF23-2485-469D-A287-50282AC544CB}" dt="2023-02-16T15:22:16.445" v="653"/>
          <ac:picMkLst>
            <pc:docMk/>
            <pc:sldMk cId="78874111" sldId="2296"/>
            <ac:picMk id="13" creationId="{7989749C-12A2-1C04-A320-93811D219B54}"/>
          </ac:picMkLst>
        </pc:picChg>
        <pc:picChg chg="add mod">
          <ac:chgData name="Céline Tuduri" userId="edc773aa-4903-456e-96ea-bec4f437440a" providerId="ADAL" clId="{688DAF23-2485-469D-A287-50282AC544CB}" dt="2023-02-16T15:22:21.106" v="657"/>
          <ac:picMkLst>
            <pc:docMk/>
            <pc:sldMk cId="78874111" sldId="2296"/>
            <ac:picMk id="14" creationId="{D67093DF-E756-0964-C9BB-C87F52A0B981}"/>
          </ac:picMkLst>
        </pc:picChg>
        <pc:picChg chg="add del mod">
          <ac:chgData name="Céline Tuduri" userId="edc773aa-4903-456e-96ea-bec4f437440a" providerId="ADAL" clId="{688DAF23-2485-469D-A287-50282AC544CB}" dt="2023-02-16T15:22:41.809" v="665" actId="21"/>
          <ac:picMkLst>
            <pc:docMk/>
            <pc:sldMk cId="78874111" sldId="2296"/>
            <ac:picMk id="15" creationId="{E750C901-95F4-FC56-3F60-78BA6920A98A}"/>
          </ac:picMkLst>
        </pc:picChg>
        <pc:picChg chg="add del mod">
          <ac:chgData name="Céline Tuduri" userId="edc773aa-4903-456e-96ea-bec4f437440a" providerId="ADAL" clId="{688DAF23-2485-469D-A287-50282AC544CB}" dt="2023-02-16T15:22:41.809" v="665" actId="21"/>
          <ac:picMkLst>
            <pc:docMk/>
            <pc:sldMk cId="78874111" sldId="2296"/>
            <ac:picMk id="16" creationId="{2DEA4683-90F8-3F41-A309-A590BAA73AB7}"/>
          </ac:picMkLst>
        </pc:picChg>
        <pc:picChg chg="add mod">
          <ac:chgData name="Céline Tuduri" userId="edc773aa-4903-456e-96ea-bec4f437440a" providerId="ADAL" clId="{688DAF23-2485-469D-A287-50282AC544CB}" dt="2023-02-16T15:22:58.650" v="673" actId="1076"/>
          <ac:picMkLst>
            <pc:docMk/>
            <pc:sldMk cId="78874111" sldId="2296"/>
            <ac:picMk id="17" creationId="{0FE68868-309B-7F21-0211-CE04DB44CD76}"/>
          </ac:picMkLst>
        </pc:picChg>
        <pc:picChg chg="add mod">
          <ac:chgData name="Céline Tuduri" userId="edc773aa-4903-456e-96ea-bec4f437440a" providerId="ADAL" clId="{688DAF23-2485-469D-A287-50282AC544CB}" dt="2023-02-16T15:22:58.650" v="673" actId="1076"/>
          <ac:picMkLst>
            <pc:docMk/>
            <pc:sldMk cId="78874111" sldId="2296"/>
            <ac:picMk id="18" creationId="{5E0ECACD-DF52-C028-F728-091F341221B9}"/>
          </ac:picMkLst>
        </pc:picChg>
        <pc:picChg chg="add del mod">
          <ac:chgData name="Céline Tuduri" userId="edc773aa-4903-456e-96ea-bec4f437440a" providerId="ADAL" clId="{688DAF23-2485-469D-A287-50282AC544CB}" dt="2023-02-17T13:23:41.104" v="808"/>
          <ac:picMkLst>
            <pc:docMk/>
            <pc:sldMk cId="78874111" sldId="2296"/>
            <ac:picMk id="19" creationId="{34E6D61F-540E-C681-E183-F8C210D43963}"/>
          </ac:picMkLst>
        </pc:picChg>
        <pc:picChg chg="add del mod">
          <ac:chgData name="Céline Tuduri" userId="edc773aa-4903-456e-96ea-bec4f437440a" providerId="ADAL" clId="{688DAF23-2485-469D-A287-50282AC544CB}" dt="2023-02-17T13:23:41.104" v="808"/>
          <ac:picMkLst>
            <pc:docMk/>
            <pc:sldMk cId="78874111" sldId="2296"/>
            <ac:picMk id="20" creationId="{05C4A1DE-6B61-FF35-A9E0-3E474C800896}"/>
          </ac:picMkLst>
        </pc:picChg>
        <pc:picChg chg="add del mod">
          <ac:chgData name="Céline Tuduri" userId="edc773aa-4903-456e-96ea-bec4f437440a" providerId="ADAL" clId="{688DAF23-2485-469D-A287-50282AC544CB}" dt="2023-02-17T13:23:41.104" v="808"/>
          <ac:picMkLst>
            <pc:docMk/>
            <pc:sldMk cId="78874111" sldId="2296"/>
            <ac:picMk id="21" creationId="{003321B1-3B99-31FF-3F8D-C10F8E6D0DF4}"/>
          </ac:picMkLst>
        </pc:picChg>
        <pc:picChg chg="add del mod">
          <ac:chgData name="Céline Tuduri" userId="edc773aa-4903-456e-96ea-bec4f437440a" providerId="ADAL" clId="{688DAF23-2485-469D-A287-50282AC544CB}" dt="2023-02-17T13:23:41.104" v="808"/>
          <ac:picMkLst>
            <pc:docMk/>
            <pc:sldMk cId="78874111" sldId="2296"/>
            <ac:picMk id="22" creationId="{0D3785B7-7AE9-33D7-83AA-1DBC671E660F}"/>
          </ac:picMkLst>
        </pc:picChg>
        <pc:picChg chg="del">
          <ac:chgData name="Céline Tuduri" userId="edc773aa-4903-456e-96ea-bec4f437440a" providerId="ADAL" clId="{688DAF23-2485-469D-A287-50282AC544CB}" dt="2023-02-16T15:22:06.482" v="644" actId="478"/>
          <ac:picMkLst>
            <pc:docMk/>
            <pc:sldMk cId="78874111" sldId="2296"/>
            <ac:picMk id="1026" creationId="{895D0DC3-FF51-96B1-813B-5D2D9A4C9532}"/>
          </ac:picMkLst>
        </pc:picChg>
        <pc:picChg chg="del">
          <ac:chgData name="Céline Tuduri" userId="edc773aa-4903-456e-96ea-bec4f437440a" providerId="ADAL" clId="{688DAF23-2485-469D-A287-50282AC544CB}" dt="2023-02-16T15:22:16.175" v="652" actId="478"/>
          <ac:picMkLst>
            <pc:docMk/>
            <pc:sldMk cId="78874111" sldId="2296"/>
            <ac:picMk id="1030" creationId="{DF03B0AB-E62D-E2E8-C449-B099843FF514}"/>
          </ac:picMkLst>
        </pc:picChg>
        <pc:picChg chg="del">
          <ac:chgData name="Céline Tuduri" userId="edc773aa-4903-456e-96ea-bec4f437440a" providerId="ADAL" clId="{688DAF23-2485-469D-A287-50282AC544CB}" dt="2023-02-16T15:22:20.917" v="656" actId="478"/>
          <ac:picMkLst>
            <pc:docMk/>
            <pc:sldMk cId="78874111" sldId="2296"/>
            <ac:picMk id="1032" creationId="{1724A24F-D5EA-EC10-A1B4-29D2E2AAB754}"/>
          </ac:picMkLst>
        </pc:picChg>
      </pc:sldChg>
      <pc:sldChg chg="modSp add mod">
        <pc:chgData name="Céline Tuduri" userId="edc773aa-4903-456e-96ea-bec4f437440a" providerId="ADAL" clId="{688DAF23-2485-469D-A287-50282AC544CB}" dt="2023-02-16T15:23:11.131" v="676" actId="20577"/>
        <pc:sldMkLst>
          <pc:docMk/>
          <pc:sldMk cId="2383549073" sldId="2297"/>
        </pc:sldMkLst>
        <pc:spChg chg="mod">
          <ac:chgData name="Céline Tuduri" userId="edc773aa-4903-456e-96ea-bec4f437440a" providerId="ADAL" clId="{688DAF23-2485-469D-A287-50282AC544CB}" dt="2023-02-16T15:23:11.131" v="676" actId="20577"/>
          <ac:spMkLst>
            <pc:docMk/>
            <pc:sldMk cId="2383549073" sldId="2297"/>
            <ac:spMk id="2" creationId="{B5E74F8C-9CD7-4587-9768-7AE7DB90BE58}"/>
          </ac:spMkLst>
        </pc:spChg>
      </pc:sldChg>
      <pc:sldChg chg="addSp delSp modSp add mod ord">
        <pc:chgData name="Céline Tuduri" userId="edc773aa-4903-456e-96ea-bec4f437440a" providerId="ADAL" clId="{688DAF23-2485-469D-A287-50282AC544CB}" dt="2023-02-16T15:25:13.117" v="714"/>
        <pc:sldMkLst>
          <pc:docMk/>
          <pc:sldMk cId="1914237096" sldId="2298"/>
        </pc:sldMkLst>
        <pc:picChg chg="del">
          <ac:chgData name="Céline Tuduri" userId="edc773aa-4903-456e-96ea-bec4f437440a" providerId="ADAL" clId="{688DAF23-2485-469D-A287-50282AC544CB}" dt="2023-02-16T15:23:38.013" v="684" actId="478"/>
          <ac:picMkLst>
            <pc:docMk/>
            <pc:sldMk cId="1914237096" sldId="2298"/>
            <ac:picMk id="2" creationId="{1B901EA9-966D-AD23-9B38-39B0F18E6381}"/>
          </ac:picMkLst>
        </pc:picChg>
        <pc:picChg chg="add mod">
          <ac:chgData name="Céline Tuduri" userId="edc773aa-4903-456e-96ea-bec4f437440a" providerId="ADAL" clId="{688DAF23-2485-469D-A287-50282AC544CB}" dt="2023-02-16T15:23:38.225" v="685"/>
          <ac:picMkLst>
            <pc:docMk/>
            <pc:sldMk cId="1914237096" sldId="2298"/>
            <ac:picMk id="3" creationId="{6F9023B3-48CD-797A-4F10-71FD845EE8DE}"/>
          </ac:picMkLst>
        </pc:picChg>
        <pc:picChg chg="del">
          <ac:chgData name="Céline Tuduri" userId="edc773aa-4903-456e-96ea-bec4f437440a" providerId="ADAL" clId="{688DAF23-2485-469D-A287-50282AC544CB}" dt="2023-02-16T15:23:59.455" v="691" actId="478"/>
          <ac:picMkLst>
            <pc:docMk/>
            <pc:sldMk cId="1914237096" sldId="2298"/>
            <ac:picMk id="5" creationId="{99D61CB6-2BE2-CFF0-8433-6C273F17D20C}"/>
          </ac:picMkLst>
        </pc:picChg>
        <pc:picChg chg="add del mod">
          <ac:chgData name="Céline Tuduri" userId="edc773aa-4903-456e-96ea-bec4f437440a" providerId="ADAL" clId="{688DAF23-2485-469D-A287-50282AC544CB}" dt="2023-02-16T15:23:58.592" v="690" actId="21"/>
          <ac:picMkLst>
            <pc:docMk/>
            <pc:sldMk cId="1914237096" sldId="2298"/>
            <ac:picMk id="7" creationId="{6E15BB0C-08D1-7973-1E7D-A5131050BA48}"/>
          </ac:picMkLst>
        </pc:picChg>
        <pc:picChg chg="del mod">
          <ac:chgData name="Céline Tuduri" userId="edc773aa-4903-456e-96ea-bec4f437440a" providerId="ADAL" clId="{688DAF23-2485-469D-A287-50282AC544CB}" dt="2023-02-16T15:24:22.634" v="699" actId="478"/>
          <ac:picMkLst>
            <pc:docMk/>
            <pc:sldMk cId="1914237096" sldId="2298"/>
            <ac:picMk id="8" creationId="{664E5810-1B00-812A-28BD-E95AECF114B1}"/>
          </ac:picMkLst>
        </pc:picChg>
        <pc:picChg chg="add mod">
          <ac:chgData name="Céline Tuduri" userId="edc773aa-4903-456e-96ea-bec4f437440a" providerId="ADAL" clId="{688DAF23-2485-469D-A287-50282AC544CB}" dt="2023-02-16T15:23:59.669" v="692"/>
          <ac:picMkLst>
            <pc:docMk/>
            <pc:sldMk cId="1914237096" sldId="2298"/>
            <ac:picMk id="10" creationId="{FBF532AD-68C1-4392-5FBE-314F8F068FC3}"/>
          </ac:picMkLst>
        </pc:picChg>
        <pc:picChg chg="del">
          <ac:chgData name="Céline Tuduri" userId="edc773aa-4903-456e-96ea-bec4f437440a" providerId="ADAL" clId="{688DAF23-2485-469D-A287-50282AC544CB}" dt="2023-02-16T15:24:42.743" v="706" actId="478"/>
          <ac:picMkLst>
            <pc:docMk/>
            <pc:sldMk cId="1914237096" sldId="2298"/>
            <ac:picMk id="11" creationId="{784E9BEA-150E-BE3E-1520-E4098418CC37}"/>
          </ac:picMkLst>
        </pc:picChg>
        <pc:picChg chg="del">
          <ac:chgData name="Céline Tuduri" userId="edc773aa-4903-456e-96ea-bec4f437440a" providerId="ADAL" clId="{688DAF23-2485-469D-A287-50282AC544CB}" dt="2023-02-16T15:25:12.850" v="713" actId="478"/>
          <ac:picMkLst>
            <pc:docMk/>
            <pc:sldMk cId="1914237096" sldId="2298"/>
            <ac:picMk id="13" creationId="{33850993-61E2-F380-E0C7-83CD4C4006E5}"/>
          </ac:picMkLst>
        </pc:picChg>
        <pc:picChg chg="add del mod">
          <ac:chgData name="Céline Tuduri" userId="edc773aa-4903-456e-96ea-bec4f437440a" providerId="ADAL" clId="{688DAF23-2485-469D-A287-50282AC544CB}" dt="2023-02-16T15:24:21.785" v="697" actId="21"/>
          <ac:picMkLst>
            <pc:docMk/>
            <pc:sldMk cId="1914237096" sldId="2298"/>
            <ac:picMk id="14" creationId="{4D6BCFEE-8EE6-68A8-EF25-58F5CFEF7CFB}"/>
          </ac:picMkLst>
        </pc:picChg>
        <pc:picChg chg="add mod">
          <ac:chgData name="Céline Tuduri" userId="edc773aa-4903-456e-96ea-bec4f437440a" providerId="ADAL" clId="{688DAF23-2485-469D-A287-50282AC544CB}" dt="2023-02-16T15:24:22.791" v="700"/>
          <ac:picMkLst>
            <pc:docMk/>
            <pc:sldMk cId="1914237096" sldId="2298"/>
            <ac:picMk id="15" creationId="{AD1DE0E3-3F52-7ED4-F37C-ECD6E1BAC112}"/>
          </ac:picMkLst>
        </pc:picChg>
        <pc:picChg chg="add del mod">
          <ac:chgData name="Céline Tuduri" userId="edc773aa-4903-456e-96ea-bec4f437440a" providerId="ADAL" clId="{688DAF23-2485-469D-A287-50282AC544CB}" dt="2023-02-16T15:24:41.908" v="705" actId="21"/>
          <ac:picMkLst>
            <pc:docMk/>
            <pc:sldMk cId="1914237096" sldId="2298"/>
            <ac:picMk id="17" creationId="{86905CB2-F806-E208-8E21-01113315AED8}"/>
          </ac:picMkLst>
        </pc:picChg>
        <pc:picChg chg="add mod">
          <ac:chgData name="Céline Tuduri" userId="edc773aa-4903-456e-96ea-bec4f437440a" providerId="ADAL" clId="{688DAF23-2485-469D-A287-50282AC544CB}" dt="2023-02-16T15:24:42.931" v="707"/>
          <ac:picMkLst>
            <pc:docMk/>
            <pc:sldMk cId="1914237096" sldId="2298"/>
            <ac:picMk id="18" creationId="{E4E8F974-E496-22DE-16ED-2EAC5644F265}"/>
          </ac:picMkLst>
        </pc:picChg>
        <pc:picChg chg="add del mod">
          <ac:chgData name="Céline Tuduri" userId="edc773aa-4903-456e-96ea-bec4f437440a" providerId="ADAL" clId="{688DAF23-2485-469D-A287-50282AC544CB}" dt="2023-02-16T15:25:11.941" v="712" actId="21"/>
          <ac:picMkLst>
            <pc:docMk/>
            <pc:sldMk cId="1914237096" sldId="2298"/>
            <ac:picMk id="20" creationId="{04C061AB-798D-D1B6-27D6-2086B1DA0A4A}"/>
          </ac:picMkLst>
        </pc:picChg>
        <pc:picChg chg="add mod">
          <ac:chgData name="Céline Tuduri" userId="edc773aa-4903-456e-96ea-bec4f437440a" providerId="ADAL" clId="{688DAF23-2485-469D-A287-50282AC544CB}" dt="2023-02-16T15:25:13.117" v="714"/>
          <ac:picMkLst>
            <pc:docMk/>
            <pc:sldMk cId="1914237096" sldId="2298"/>
            <ac:picMk id="21" creationId="{609581DA-C01C-BDE4-55B1-E394130B5073}"/>
          </ac:picMkLst>
        </pc:picChg>
        <pc:picChg chg="add del mod">
          <ac:chgData name="Céline Tuduri" userId="edc773aa-4903-456e-96ea-bec4f437440a" providerId="ADAL" clId="{688DAF23-2485-469D-A287-50282AC544CB}" dt="2023-02-16T15:23:37.059" v="683" actId="21"/>
          <ac:picMkLst>
            <pc:docMk/>
            <pc:sldMk cId="1914237096" sldId="2298"/>
            <ac:picMk id="7170" creationId="{C7C6D57F-CCAC-A9A6-5BCE-6399FBD92DB7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6T15:26:23.079" v="743"/>
        <pc:sldMkLst>
          <pc:docMk/>
          <pc:sldMk cId="4232327789" sldId="2299"/>
        </pc:sldMkLst>
        <pc:picChg chg="del">
          <ac:chgData name="Céline Tuduri" userId="edc773aa-4903-456e-96ea-bec4f437440a" providerId="ADAL" clId="{688DAF23-2485-469D-A287-50282AC544CB}" dt="2023-02-16T15:26:22.873" v="742" actId="478"/>
          <ac:picMkLst>
            <pc:docMk/>
            <pc:sldMk cId="4232327789" sldId="2299"/>
            <ac:picMk id="2" creationId="{D5E7E30C-E293-8F6E-431F-8E87AFBEC979}"/>
          </ac:picMkLst>
        </pc:picChg>
        <pc:picChg chg="add mod">
          <ac:chgData name="Céline Tuduri" userId="edc773aa-4903-456e-96ea-bec4f437440a" providerId="ADAL" clId="{688DAF23-2485-469D-A287-50282AC544CB}" dt="2023-02-16T15:25:41.443" v="722"/>
          <ac:picMkLst>
            <pc:docMk/>
            <pc:sldMk cId="4232327789" sldId="2299"/>
            <ac:picMk id="3" creationId="{155BF093-1126-9B47-66FD-039A00E62E37}"/>
          </ac:picMkLst>
        </pc:picChg>
        <pc:picChg chg="del">
          <ac:chgData name="Céline Tuduri" userId="edc773aa-4903-456e-96ea-bec4f437440a" providerId="ADAL" clId="{688DAF23-2485-469D-A287-50282AC544CB}" dt="2023-02-16T15:25:41.301" v="721" actId="478"/>
          <ac:picMkLst>
            <pc:docMk/>
            <pc:sldMk cId="4232327789" sldId="2299"/>
            <ac:picMk id="4" creationId="{5D5187D8-1537-8937-E7AA-4B254E07CA22}"/>
          </ac:picMkLst>
        </pc:picChg>
        <pc:picChg chg="add mod">
          <ac:chgData name="Céline Tuduri" userId="edc773aa-4903-456e-96ea-bec4f437440a" providerId="ADAL" clId="{688DAF23-2485-469D-A287-50282AC544CB}" dt="2023-02-16T15:25:57.577" v="730"/>
          <ac:picMkLst>
            <pc:docMk/>
            <pc:sldMk cId="4232327789" sldId="2299"/>
            <ac:picMk id="5" creationId="{31BEC737-1DEA-C992-E87A-B68D7B372C97}"/>
          </ac:picMkLst>
        </pc:picChg>
        <pc:picChg chg="add mod">
          <ac:chgData name="Céline Tuduri" userId="edc773aa-4903-456e-96ea-bec4f437440a" providerId="ADAL" clId="{688DAF23-2485-469D-A287-50282AC544CB}" dt="2023-02-16T15:26:11.506" v="737"/>
          <ac:picMkLst>
            <pc:docMk/>
            <pc:sldMk cId="4232327789" sldId="2299"/>
            <ac:picMk id="7" creationId="{42F6BDC1-D5FE-3011-222A-6098FAF21FCF}"/>
          </ac:picMkLst>
        </pc:picChg>
        <pc:picChg chg="add del mod">
          <ac:chgData name="Céline Tuduri" userId="edc773aa-4903-456e-96ea-bec4f437440a" providerId="ADAL" clId="{688DAF23-2485-469D-A287-50282AC544CB}" dt="2023-02-16T15:26:22.020" v="741" actId="21"/>
          <ac:picMkLst>
            <pc:docMk/>
            <pc:sldMk cId="4232327789" sldId="2299"/>
            <ac:picMk id="8" creationId="{D85C6416-8A48-E87B-5C82-4BCA01964BAC}"/>
          </ac:picMkLst>
        </pc:picChg>
        <pc:picChg chg="add mod">
          <ac:chgData name="Céline Tuduri" userId="edc773aa-4903-456e-96ea-bec4f437440a" providerId="ADAL" clId="{688DAF23-2485-469D-A287-50282AC544CB}" dt="2023-02-16T15:26:23.079" v="743"/>
          <ac:picMkLst>
            <pc:docMk/>
            <pc:sldMk cId="4232327789" sldId="2299"/>
            <ac:picMk id="10" creationId="{FC021433-C3A7-E0B0-B13C-1E8B8C3C64F1}"/>
          </ac:picMkLst>
        </pc:picChg>
        <pc:picChg chg="del">
          <ac:chgData name="Céline Tuduri" userId="edc773aa-4903-456e-96ea-bec4f437440a" providerId="ADAL" clId="{688DAF23-2485-469D-A287-50282AC544CB}" dt="2023-02-16T15:25:57.354" v="729" actId="478"/>
          <ac:picMkLst>
            <pc:docMk/>
            <pc:sldMk cId="4232327789" sldId="2299"/>
            <ac:picMk id="3074" creationId="{116EDFB4-DE82-93DD-1488-5B64A5F254DE}"/>
          </ac:picMkLst>
        </pc:picChg>
        <pc:picChg chg="del">
          <ac:chgData name="Céline Tuduri" userId="edc773aa-4903-456e-96ea-bec4f437440a" providerId="ADAL" clId="{688DAF23-2485-469D-A287-50282AC544CB}" dt="2023-02-16T15:26:11.143" v="736" actId="478"/>
          <ac:picMkLst>
            <pc:docMk/>
            <pc:sldMk cId="4232327789" sldId="2299"/>
            <ac:picMk id="3076" creationId="{1DACB058-B065-CED7-EC17-59FEDF67AAA3}"/>
          </ac:picMkLst>
        </pc:picChg>
        <pc:picChg chg="add del mod">
          <ac:chgData name="Céline Tuduri" userId="edc773aa-4903-456e-96ea-bec4f437440a" providerId="ADAL" clId="{688DAF23-2485-469D-A287-50282AC544CB}" dt="2023-02-16T15:25:40.464" v="720" actId="21"/>
          <ac:picMkLst>
            <pc:docMk/>
            <pc:sldMk cId="4232327789" sldId="2299"/>
            <ac:picMk id="10242" creationId="{E4B5F1EF-32C2-A8DA-ADAF-ED4ED002DE98}"/>
          </ac:picMkLst>
        </pc:picChg>
        <pc:picChg chg="add del mod">
          <ac:chgData name="Céline Tuduri" userId="edc773aa-4903-456e-96ea-bec4f437440a" providerId="ADAL" clId="{688DAF23-2485-469D-A287-50282AC544CB}" dt="2023-02-16T15:25:56.484" v="728" actId="21"/>
          <ac:picMkLst>
            <pc:docMk/>
            <pc:sldMk cId="4232327789" sldId="2299"/>
            <ac:picMk id="10244" creationId="{1F8069F6-6D2D-F713-7533-99AC12F07A27}"/>
          </ac:picMkLst>
        </pc:picChg>
        <pc:picChg chg="add del mod">
          <ac:chgData name="Céline Tuduri" userId="edc773aa-4903-456e-96ea-bec4f437440a" providerId="ADAL" clId="{688DAF23-2485-469D-A287-50282AC544CB}" dt="2023-02-16T15:26:10.286" v="735" actId="21"/>
          <ac:picMkLst>
            <pc:docMk/>
            <pc:sldMk cId="4232327789" sldId="2299"/>
            <ac:picMk id="10246" creationId="{2A35D64E-7860-6142-C73A-F07EA0DEF509}"/>
          </ac:picMkLst>
        </pc:picChg>
      </pc:sldChg>
      <pc:sldChg chg="add">
        <pc:chgData name="Céline Tuduri" userId="edc773aa-4903-456e-96ea-bec4f437440a" providerId="ADAL" clId="{688DAF23-2485-469D-A287-50282AC544CB}" dt="2023-02-16T15:26:29.924" v="744"/>
        <pc:sldMkLst>
          <pc:docMk/>
          <pc:sldMk cId="2364165448" sldId="2300"/>
        </pc:sldMkLst>
      </pc:sldChg>
      <pc:sldChg chg="addSp delSp modSp add mod">
        <pc:chgData name="Céline Tuduri" userId="edc773aa-4903-456e-96ea-bec4f437440a" providerId="ADAL" clId="{688DAF23-2485-469D-A287-50282AC544CB}" dt="2023-02-17T13:31:56.610" v="956"/>
        <pc:sldMkLst>
          <pc:docMk/>
          <pc:sldMk cId="3212860590" sldId="2301"/>
        </pc:sldMkLst>
        <pc:picChg chg="add del mod">
          <ac:chgData name="Céline Tuduri" userId="edc773aa-4903-456e-96ea-bec4f437440a" providerId="ADAL" clId="{688DAF23-2485-469D-A287-50282AC544CB}" dt="2023-02-17T13:31:48.654" v="952" actId="21"/>
          <ac:picMkLst>
            <pc:docMk/>
            <pc:sldMk cId="3212860590" sldId="2301"/>
            <ac:picMk id="2" creationId="{ED94B790-10A9-8B37-1280-BA997AF59D96}"/>
          </ac:picMkLst>
        </pc:picChg>
        <pc:picChg chg="add del mod">
          <ac:chgData name="Céline Tuduri" userId="edc773aa-4903-456e-96ea-bec4f437440a" providerId="ADAL" clId="{688DAF23-2485-469D-A287-50282AC544CB}" dt="2023-02-16T15:26:46.161" v="750" actId="21"/>
          <ac:picMkLst>
            <pc:docMk/>
            <pc:sldMk cId="3212860590" sldId="2301"/>
            <ac:picMk id="3" creationId="{53BB16A5-3525-E5E7-C6D9-DAA3B50129E8}"/>
          </ac:picMkLst>
        </pc:picChg>
        <pc:picChg chg="del">
          <ac:chgData name="Céline Tuduri" userId="edc773aa-4903-456e-96ea-bec4f437440a" providerId="ADAL" clId="{688DAF23-2485-469D-A287-50282AC544CB}" dt="2023-02-16T15:26:53.557" v="757" actId="478"/>
          <ac:picMkLst>
            <pc:docMk/>
            <pc:sldMk cId="3212860590" sldId="2301"/>
            <ac:picMk id="4" creationId="{5D5187D8-1537-8937-E7AA-4B254E07CA22}"/>
          </ac:picMkLst>
        </pc:picChg>
        <pc:picChg chg="add del mod">
          <ac:chgData name="Céline Tuduri" userId="edc773aa-4903-456e-96ea-bec4f437440a" providerId="ADAL" clId="{688DAF23-2485-469D-A287-50282AC544CB}" dt="2023-02-16T15:26:50.456" v="754" actId="21"/>
          <ac:picMkLst>
            <pc:docMk/>
            <pc:sldMk cId="3212860590" sldId="2301"/>
            <ac:picMk id="5" creationId="{7A33BC00-E0A2-F3DE-B61D-102B9A918A7D}"/>
          </ac:picMkLst>
        </pc:picChg>
        <pc:picChg chg="add del mod">
          <ac:chgData name="Céline Tuduri" userId="edc773aa-4903-456e-96ea-bec4f437440a" providerId="ADAL" clId="{688DAF23-2485-469D-A287-50282AC544CB}" dt="2023-02-17T13:31:48.654" v="952" actId="21"/>
          <ac:picMkLst>
            <pc:docMk/>
            <pc:sldMk cId="3212860590" sldId="2301"/>
            <ac:picMk id="7" creationId="{9F9671E0-F274-B29A-6483-8B31C0BAE0B7}"/>
          </ac:picMkLst>
        </pc:picChg>
        <pc:picChg chg="add del mod">
          <ac:chgData name="Céline Tuduri" userId="edc773aa-4903-456e-96ea-bec4f437440a" providerId="ADAL" clId="{688DAF23-2485-469D-A287-50282AC544CB}" dt="2023-02-17T13:31:48.654" v="952" actId="21"/>
          <ac:picMkLst>
            <pc:docMk/>
            <pc:sldMk cId="3212860590" sldId="2301"/>
            <ac:picMk id="8" creationId="{3F6A6AA0-2A2D-9FF8-8C43-5B24EDD5C3A0}"/>
          </ac:picMkLst>
        </pc:picChg>
        <pc:picChg chg="add del mod">
          <ac:chgData name="Céline Tuduri" userId="edc773aa-4903-456e-96ea-bec4f437440a" providerId="ADAL" clId="{688DAF23-2485-469D-A287-50282AC544CB}" dt="2023-02-16T15:27:46.385" v="761" actId="21"/>
          <ac:picMkLst>
            <pc:docMk/>
            <pc:sldMk cId="3212860590" sldId="2301"/>
            <ac:picMk id="11" creationId="{A5B2E4FD-A78C-6DA3-0C28-742DFEADA940}"/>
          </ac:picMkLst>
        </pc:picChg>
        <pc:picChg chg="del">
          <ac:chgData name="Céline Tuduri" userId="edc773aa-4903-456e-96ea-bec4f437440a" providerId="ADAL" clId="{688DAF23-2485-469D-A287-50282AC544CB}" dt="2023-02-16T15:27:47.376" v="762" actId="478"/>
          <ac:picMkLst>
            <pc:docMk/>
            <pc:sldMk cId="3212860590" sldId="2301"/>
            <ac:picMk id="12" creationId="{DFB06959-AFE2-B5AC-A80D-4C87B827C3C3}"/>
          </ac:picMkLst>
        </pc:picChg>
        <pc:picChg chg="add mod">
          <ac:chgData name="Céline Tuduri" userId="edc773aa-4903-456e-96ea-bec4f437440a" providerId="ADAL" clId="{688DAF23-2485-469D-A287-50282AC544CB}" dt="2023-02-16T15:27:47.655" v="763"/>
          <ac:picMkLst>
            <pc:docMk/>
            <pc:sldMk cId="3212860590" sldId="2301"/>
            <ac:picMk id="13" creationId="{D7A6838F-3AE3-6649-960D-F400298805DB}"/>
          </ac:picMkLst>
        </pc:picChg>
        <pc:picChg chg="del">
          <ac:chgData name="Céline Tuduri" userId="edc773aa-4903-456e-96ea-bec4f437440a" providerId="ADAL" clId="{688DAF23-2485-469D-A287-50282AC544CB}" dt="2023-02-16T15:28:25.460" v="769" actId="478"/>
          <ac:picMkLst>
            <pc:docMk/>
            <pc:sldMk cId="3212860590" sldId="2301"/>
            <ac:picMk id="15" creationId="{D6485E16-7857-DF75-84CF-50D2A9FE709F}"/>
          </ac:picMkLst>
        </pc:picChg>
        <pc:picChg chg="add del mod">
          <ac:chgData name="Céline Tuduri" userId="edc773aa-4903-456e-96ea-bec4f437440a" providerId="ADAL" clId="{688DAF23-2485-469D-A287-50282AC544CB}" dt="2023-02-16T15:28:24.638" v="768" actId="21"/>
          <ac:picMkLst>
            <pc:docMk/>
            <pc:sldMk cId="3212860590" sldId="2301"/>
            <ac:picMk id="16" creationId="{1BC76F27-CA57-1649-412F-7CE14E7B7869}"/>
          </ac:picMkLst>
        </pc:picChg>
        <pc:picChg chg="add mod">
          <ac:chgData name="Céline Tuduri" userId="edc773aa-4903-456e-96ea-bec4f437440a" providerId="ADAL" clId="{688DAF23-2485-469D-A287-50282AC544CB}" dt="2023-02-16T15:28:25.699" v="770"/>
          <ac:picMkLst>
            <pc:docMk/>
            <pc:sldMk cId="3212860590" sldId="2301"/>
            <ac:picMk id="17" creationId="{1C3E4921-9360-B001-E9B2-CBC996DDD3D6}"/>
          </ac:picMkLst>
        </pc:picChg>
        <pc:picChg chg="add del mod">
          <ac:chgData name="Céline Tuduri" userId="edc773aa-4903-456e-96ea-bec4f437440a" providerId="ADAL" clId="{688DAF23-2485-469D-A287-50282AC544CB}" dt="2023-02-17T13:31:39.849" v="947" actId="21"/>
          <ac:picMkLst>
            <pc:docMk/>
            <pc:sldMk cId="3212860590" sldId="2301"/>
            <ac:picMk id="18" creationId="{F471AB40-150B-0E4F-0878-0C0884A551C0}"/>
          </ac:picMkLst>
        </pc:picChg>
        <pc:picChg chg="add mod">
          <ac:chgData name="Céline Tuduri" userId="edc773aa-4903-456e-96ea-bec4f437440a" providerId="ADAL" clId="{688DAF23-2485-469D-A287-50282AC544CB}" dt="2023-02-17T13:31:45.670" v="951"/>
          <ac:picMkLst>
            <pc:docMk/>
            <pc:sldMk cId="3212860590" sldId="2301"/>
            <ac:picMk id="19" creationId="{1AC03127-C61B-CD70-0CCB-9E2CCEC60359}"/>
          </ac:picMkLst>
        </pc:picChg>
        <pc:picChg chg="add mod">
          <ac:chgData name="Céline Tuduri" userId="edc773aa-4903-456e-96ea-bec4f437440a" providerId="ADAL" clId="{688DAF23-2485-469D-A287-50282AC544CB}" dt="2023-02-17T13:31:56.610" v="956"/>
          <ac:picMkLst>
            <pc:docMk/>
            <pc:sldMk cId="3212860590" sldId="2301"/>
            <ac:picMk id="20" creationId="{2703784D-E7AB-B4DD-534E-644B945AB987}"/>
          </ac:picMkLst>
        </pc:picChg>
        <pc:picChg chg="add mod">
          <ac:chgData name="Céline Tuduri" userId="edc773aa-4903-456e-96ea-bec4f437440a" providerId="ADAL" clId="{688DAF23-2485-469D-A287-50282AC544CB}" dt="2023-02-17T13:31:56.610" v="956"/>
          <ac:picMkLst>
            <pc:docMk/>
            <pc:sldMk cId="3212860590" sldId="2301"/>
            <ac:picMk id="21" creationId="{CDB764D6-BF7E-A0B9-E709-B8DBDD321E31}"/>
          </ac:picMkLst>
        </pc:picChg>
        <pc:picChg chg="add mod">
          <ac:chgData name="Céline Tuduri" userId="edc773aa-4903-456e-96ea-bec4f437440a" providerId="ADAL" clId="{688DAF23-2485-469D-A287-50282AC544CB}" dt="2023-02-17T13:31:56.610" v="956"/>
          <ac:picMkLst>
            <pc:docMk/>
            <pc:sldMk cId="3212860590" sldId="2301"/>
            <ac:picMk id="22" creationId="{1CD661D3-8475-DE18-8F53-4F041CF141B2}"/>
          </ac:picMkLst>
        </pc:picChg>
        <pc:picChg chg="del">
          <ac:chgData name="Céline Tuduri" userId="edc773aa-4903-456e-96ea-bec4f437440a" providerId="ADAL" clId="{688DAF23-2485-469D-A287-50282AC544CB}" dt="2023-02-16T15:26:47.056" v="751" actId="478"/>
          <ac:picMkLst>
            <pc:docMk/>
            <pc:sldMk cId="3212860590" sldId="2301"/>
            <ac:picMk id="3074" creationId="{116EDFB4-DE82-93DD-1488-5B64A5F254DE}"/>
          </ac:picMkLst>
        </pc:picChg>
        <pc:picChg chg="del">
          <ac:chgData name="Céline Tuduri" userId="edc773aa-4903-456e-96ea-bec4f437440a" providerId="ADAL" clId="{688DAF23-2485-469D-A287-50282AC544CB}" dt="2023-02-16T15:26:51.232" v="755" actId="478"/>
          <ac:picMkLst>
            <pc:docMk/>
            <pc:sldMk cId="3212860590" sldId="2301"/>
            <ac:picMk id="3076" creationId="{1DACB058-B065-CED7-EC17-59FEDF67AAA3}"/>
          </ac:picMkLst>
        </pc:picChg>
      </pc:sldChg>
      <pc:sldChg chg="modSp add mod">
        <pc:chgData name="Céline Tuduri" userId="edc773aa-4903-456e-96ea-bec4f437440a" providerId="ADAL" clId="{688DAF23-2485-469D-A287-50282AC544CB}" dt="2023-02-17T13:22:35.271" v="779" actId="20577"/>
        <pc:sldMkLst>
          <pc:docMk/>
          <pc:sldMk cId="2720823735" sldId="2302"/>
        </pc:sldMkLst>
        <pc:spChg chg="mod">
          <ac:chgData name="Céline Tuduri" userId="edc773aa-4903-456e-96ea-bec4f437440a" providerId="ADAL" clId="{688DAF23-2485-469D-A287-50282AC544CB}" dt="2023-02-17T13:22:35.271" v="779" actId="20577"/>
          <ac:spMkLst>
            <pc:docMk/>
            <pc:sldMk cId="2720823735" sldId="2302"/>
            <ac:spMk id="2" creationId="{B5E74F8C-9CD7-4587-9768-7AE7DB90BE58}"/>
          </ac:spMkLst>
        </pc:spChg>
      </pc:sldChg>
      <pc:sldChg chg="addSp delSp modSp add">
        <pc:chgData name="Céline Tuduri" userId="edc773aa-4903-456e-96ea-bec4f437440a" providerId="ADAL" clId="{688DAF23-2485-469D-A287-50282AC544CB}" dt="2023-02-17T13:25:47.836" v="856"/>
        <pc:sldMkLst>
          <pc:docMk/>
          <pc:sldMk cId="1900855508" sldId="2303"/>
        </pc:sldMkLst>
        <pc:picChg chg="add mod">
          <ac:chgData name="Céline Tuduri" userId="edc773aa-4903-456e-96ea-bec4f437440a" providerId="ADAL" clId="{688DAF23-2485-469D-A287-50282AC544CB}" dt="2023-02-17T13:25:19.010" v="840"/>
          <ac:picMkLst>
            <pc:docMk/>
            <pc:sldMk cId="1900855508" sldId="2303"/>
            <ac:picMk id="2" creationId="{D1084962-9B46-DE82-842E-5ACC7A0DC0B1}"/>
          </ac:picMkLst>
        </pc:picChg>
        <pc:picChg chg="del">
          <ac:chgData name="Céline Tuduri" userId="edc773aa-4903-456e-96ea-bec4f437440a" providerId="ADAL" clId="{688DAF23-2485-469D-A287-50282AC544CB}" dt="2023-02-17T13:25:18.757" v="839" actId="478"/>
          <ac:picMkLst>
            <pc:docMk/>
            <pc:sldMk cId="1900855508" sldId="2303"/>
            <ac:picMk id="3" creationId="{68DAFB15-18E8-7CD0-F2B0-029BD4628D20}"/>
          </ac:picMkLst>
        </pc:picChg>
        <pc:picChg chg="add del mod">
          <ac:chgData name="Céline Tuduri" userId="edc773aa-4903-456e-96ea-bec4f437440a" providerId="ADAL" clId="{688DAF23-2485-469D-A287-50282AC544CB}" dt="2023-02-17T13:25:35.713" v="848" actId="21"/>
          <ac:picMkLst>
            <pc:docMk/>
            <pc:sldMk cId="1900855508" sldId="2303"/>
            <ac:picMk id="4" creationId="{E94C92AD-D3B1-F5FA-85CC-974F317A0843}"/>
          </ac:picMkLst>
        </pc:picChg>
        <pc:picChg chg="del">
          <ac:chgData name="Céline Tuduri" userId="edc773aa-4903-456e-96ea-bec4f437440a" providerId="ADAL" clId="{688DAF23-2485-469D-A287-50282AC544CB}" dt="2023-02-17T13:25:32.349" v="846" actId="478"/>
          <ac:picMkLst>
            <pc:docMk/>
            <pc:sldMk cId="1900855508" sldId="2303"/>
            <ac:picMk id="5" creationId="{4FF2804A-BCF8-A557-1318-F33609683A58}"/>
          </ac:picMkLst>
        </pc:picChg>
        <pc:picChg chg="del">
          <ac:chgData name="Céline Tuduri" userId="edc773aa-4903-456e-96ea-bec4f437440a" providerId="ADAL" clId="{688DAF23-2485-469D-A287-50282AC544CB}" dt="2023-02-17T13:25:47.615" v="855" actId="478"/>
          <ac:picMkLst>
            <pc:docMk/>
            <pc:sldMk cId="1900855508" sldId="2303"/>
            <ac:picMk id="7" creationId="{915149FD-F588-AD62-F1CE-AA7D3EA80369}"/>
          </ac:picMkLst>
        </pc:picChg>
        <pc:picChg chg="add mod">
          <ac:chgData name="Céline Tuduri" userId="edc773aa-4903-456e-96ea-bec4f437440a" providerId="ADAL" clId="{688DAF23-2485-469D-A287-50282AC544CB}" dt="2023-02-17T13:25:36.534" v="849"/>
          <ac:picMkLst>
            <pc:docMk/>
            <pc:sldMk cId="1900855508" sldId="2303"/>
            <ac:picMk id="10" creationId="{B33F293C-7155-4BCA-049D-88328F63B3FE}"/>
          </ac:picMkLst>
        </pc:picChg>
        <pc:picChg chg="add mod">
          <ac:chgData name="Céline Tuduri" userId="edc773aa-4903-456e-96ea-bec4f437440a" providerId="ADAL" clId="{688DAF23-2485-469D-A287-50282AC544CB}" dt="2023-02-17T13:25:47.836" v="856"/>
          <ac:picMkLst>
            <pc:docMk/>
            <pc:sldMk cId="1900855508" sldId="2303"/>
            <ac:picMk id="11" creationId="{08C0111C-3E74-5263-49DA-A2C3726A5422}"/>
          </ac:picMkLst>
        </pc:picChg>
        <pc:picChg chg="del mod">
          <ac:chgData name="Céline Tuduri" userId="edc773aa-4903-456e-96ea-bec4f437440a" providerId="ADAL" clId="{688DAF23-2485-469D-A287-50282AC544CB}" dt="2023-02-17T13:25:17.769" v="838" actId="21"/>
          <ac:picMkLst>
            <pc:docMk/>
            <pc:sldMk cId="1900855508" sldId="2303"/>
            <ac:picMk id="4108" creationId="{ED5D2CF2-CEDF-79E8-8CEB-8DE78D247A2C}"/>
          </ac:picMkLst>
        </pc:picChg>
        <pc:picChg chg="add del mod">
          <ac:chgData name="Céline Tuduri" userId="edc773aa-4903-456e-96ea-bec4f437440a" providerId="ADAL" clId="{688DAF23-2485-469D-A287-50282AC544CB}" dt="2023-02-17T13:25:31.558" v="845" actId="21"/>
          <ac:picMkLst>
            <pc:docMk/>
            <pc:sldMk cId="1900855508" sldId="2303"/>
            <ac:picMk id="13314" creationId="{260B52C5-30C5-4C1F-8032-6222F2621209}"/>
          </ac:picMkLst>
        </pc:picChg>
        <pc:picChg chg="add del mod">
          <ac:chgData name="Céline Tuduri" userId="edc773aa-4903-456e-96ea-bec4f437440a" providerId="ADAL" clId="{688DAF23-2485-469D-A287-50282AC544CB}" dt="2023-02-17T13:25:46.875" v="854" actId="21"/>
          <ac:picMkLst>
            <pc:docMk/>
            <pc:sldMk cId="1900855508" sldId="2303"/>
            <ac:picMk id="13316" creationId="{254425B7-FAA6-8B3D-A715-5C325E32F630}"/>
          </ac:picMkLst>
        </pc:picChg>
      </pc:sldChg>
      <pc:sldChg chg="addSp delSp modSp add mod ord">
        <pc:chgData name="Céline Tuduri" userId="edc773aa-4903-456e-96ea-bec4f437440a" providerId="ADAL" clId="{688DAF23-2485-469D-A287-50282AC544CB}" dt="2023-02-17T13:27:44.187" v="894"/>
        <pc:sldMkLst>
          <pc:docMk/>
          <pc:sldMk cId="3585512272" sldId="2304"/>
        </pc:sldMkLst>
        <pc:picChg chg="add mod">
          <ac:chgData name="Céline Tuduri" userId="edc773aa-4903-456e-96ea-bec4f437440a" providerId="ADAL" clId="{688DAF23-2485-469D-A287-50282AC544CB}" dt="2023-02-17T13:26:05.535" v="863" actId="14100"/>
          <ac:picMkLst>
            <pc:docMk/>
            <pc:sldMk cId="3585512272" sldId="2304"/>
            <ac:picMk id="2" creationId="{41D27ED6-0419-DFE1-7B15-DF3EBC66B278}"/>
          </ac:picMkLst>
        </pc:picChg>
        <pc:picChg chg="add del mod">
          <ac:chgData name="Céline Tuduri" userId="edc773aa-4903-456e-96ea-bec4f437440a" providerId="ADAL" clId="{688DAF23-2485-469D-A287-50282AC544CB}" dt="2023-02-17T13:26:12.573" v="867" actId="478"/>
          <ac:picMkLst>
            <pc:docMk/>
            <pc:sldMk cId="3585512272" sldId="2304"/>
            <ac:picMk id="3" creationId="{90806E04-83F0-2F7C-AB18-AC3B96C66E8C}"/>
          </ac:picMkLst>
        </pc:picChg>
        <pc:picChg chg="add mod">
          <ac:chgData name="Céline Tuduri" userId="edc773aa-4903-456e-96ea-bec4f437440a" providerId="ADAL" clId="{688DAF23-2485-469D-A287-50282AC544CB}" dt="2023-02-17T13:26:16.996" v="869" actId="1076"/>
          <ac:picMkLst>
            <pc:docMk/>
            <pc:sldMk cId="3585512272" sldId="2304"/>
            <ac:picMk id="4" creationId="{2517DEC1-347C-BBD6-8A57-E4C25695D02F}"/>
          </ac:picMkLst>
        </pc:picChg>
        <pc:picChg chg="add mod">
          <ac:chgData name="Céline Tuduri" userId="edc773aa-4903-456e-96ea-bec4f437440a" providerId="ADAL" clId="{688DAF23-2485-469D-A287-50282AC544CB}" dt="2023-02-17T13:26:20.727" v="871" actId="1076"/>
          <ac:picMkLst>
            <pc:docMk/>
            <pc:sldMk cId="3585512272" sldId="2304"/>
            <ac:picMk id="5" creationId="{D7F112AB-BE10-854E-3DEA-260B67561C79}"/>
          </ac:picMkLst>
        </pc:picChg>
        <pc:picChg chg="add del mod">
          <ac:chgData name="Céline Tuduri" userId="edc773aa-4903-456e-96ea-bec4f437440a" providerId="ADAL" clId="{688DAF23-2485-469D-A287-50282AC544CB}" dt="2023-02-17T13:27:02.783" v="883" actId="21"/>
          <ac:picMkLst>
            <pc:docMk/>
            <pc:sldMk cId="3585512272" sldId="2304"/>
            <ac:picMk id="7" creationId="{90ABEC8B-C045-D58B-1957-4716A0FC91F6}"/>
          </ac:picMkLst>
        </pc:picChg>
        <pc:picChg chg="add mod">
          <ac:chgData name="Céline Tuduri" userId="edc773aa-4903-456e-96ea-bec4f437440a" providerId="ADAL" clId="{688DAF23-2485-469D-A287-50282AC544CB}" dt="2023-02-17T13:27:03.873" v="885"/>
          <ac:picMkLst>
            <pc:docMk/>
            <pc:sldMk cId="3585512272" sldId="2304"/>
            <ac:picMk id="8" creationId="{0FB96625-2616-5F3F-BC8A-A5BE5F18963E}"/>
          </ac:picMkLst>
        </pc:picChg>
        <pc:picChg chg="del">
          <ac:chgData name="Céline Tuduri" userId="edc773aa-4903-456e-96ea-bec4f437440a" providerId="ADAL" clId="{688DAF23-2485-469D-A287-50282AC544CB}" dt="2023-02-17T13:26:07.875" v="864" actId="478"/>
          <ac:picMkLst>
            <pc:docMk/>
            <pc:sldMk cId="3585512272" sldId="2304"/>
            <ac:picMk id="10" creationId="{AA99E6EE-E363-DAB1-9414-F78B47DF18A2}"/>
          </ac:picMkLst>
        </pc:picChg>
        <pc:picChg chg="del">
          <ac:chgData name="Céline Tuduri" userId="edc773aa-4903-456e-96ea-bec4f437440a" providerId="ADAL" clId="{688DAF23-2485-469D-A287-50282AC544CB}" dt="2023-02-17T13:26:15.069" v="868" actId="478"/>
          <ac:picMkLst>
            <pc:docMk/>
            <pc:sldMk cId="3585512272" sldId="2304"/>
            <ac:picMk id="12" creationId="{84FCDAAA-8173-241F-3832-81EBE8DDD773}"/>
          </ac:picMkLst>
        </pc:picChg>
        <pc:picChg chg="del">
          <ac:chgData name="Céline Tuduri" userId="edc773aa-4903-456e-96ea-bec4f437440a" providerId="ADAL" clId="{688DAF23-2485-469D-A287-50282AC544CB}" dt="2023-02-17T13:26:18.186" v="870" actId="478"/>
          <ac:picMkLst>
            <pc:docMk/>
            <pc:sldMk cId="3585512272" sldId="2304"/>
            <ac:picMk id="13" creationId="{7989749C-12A2-1C04-A320-93811D219B54}"/>
          </ac:picMkLst>
        </pc:picChg>
        <pc:picChg chg="del">
          <ac:chgData name="Céline Tuduri" userId="edc773aa-4903-456e-96ea-bec4f437440a" providerId="ADAL" clId="{688DAF23-2485-469D-A287-50282AC544CB}" dt="2023-02-17T13:26:23.190" v="872" actId="478"/>
          <ac:picMkLst>
            <pc:docMk/>
            <pc:sldMk cId="3585512272" sldId="2304"/>
            <ac:picMk id="14" creationId="{D67093DF-E756-0964-C9BB-C87F52A0B981}"/>
          </ac:picMkLst>
        </pc:picChg>
        <pc:picChg chg="add del mod">
          <ac:chgData name="Céline Tuduri" userId="edc773aa-4903-456e-96ea-bec4f437440a" providerId="ADAL" clId="{688DAF23-2485-469D-A287-50282AC544CB}" dt="2023-02-17T13:27:43.067" v="892" actId="21"/>
          <ac:picMkLst>
            <pc:docMk/>
            <pc:sldMk cId="3585512272" sldId="2304"/>
            <ac:picMk id="15" creationId="{F87ED13F-54DA-826F-C172-E9741F5EA08E}"/>
          </ac:picMkLst>
        </pc:picChg>
        <pc:picChg chg="add mod">
          <ac:chgData name="Céline Tuduri" userId="edc773aa-4903-456e-96ea-bec4f437440a" providerId="ADAL" clId="{688DAF23-2485-469D-A287-50282AC544CB}" dt="2023-02-17T13:27:44.187" v="894"/>
          <ac:picMkLst>
            <pc:docMk/>
            <pc:sldMk cId="3585512272" sldId="2304"/>
            <ac:picMk id="16" creationId="{20604B1E-6E6C-692E-E664-B6D7B18F57F6}"/>
          </ac:picMkLst>
        </pc:picChg>
        <pc:picChg chg="del">
          <ac:chgData name="Céline Tuduri" userId="edc773aa-4903-456e-96ea-bec4f437440a" providerId="ADAL" clId="{688DAF23-2485-469D-A287-50282AC544CB}" dt="2023-02-17T13:27:03.636" v="884" actId="478"/>
          <ac:picMkLst>
            <pc:docMk/>
            <pc:sldMk cId="3585512272" sldId="2304"/>
            <ac:picMk id="17" creationId="{0FE68868-309B-7F21-0211-CE04DB44CD76}"/>
          </ac:picMkLst>
        </pc:picChg>
        <pc:picChg chg="del">
          <ac:chgData name="Céline Tuduri" userId="edc773aa-4903-456e-96ea-bec4f437440a" providerId="ADAL" clId="{688DAF23-2485-469D-A287-50282AC544CB}" dt="2023-02-17T13:27:43.961" v="893" actId="478"/>
          <ac:picMkLst>
            <pc:docMk/>
            <pc:sldMk cId="3585512272" sldId="2304"/>
            <ac:picMk id="18" creationId="{5E0ECACD-DF52-C028-F728-091F341221B9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27:51.389" v="900"/>
        <pc:sldMkLst>
          <pc:docMk/>
          <pc:sldMk cId="776353856" sldId="2305"/>
        </pc:sldMkLst>
        <pc:picChg chg="add del mod">
          <ac:chgData name="Céline Tuduri" userId="edc773aa-4903-456e-96ea-bec4f437440a" providerId="ADAL" clId="{688DAF23-2485-469D-A287-50282AC544CB}" dt="2023-02-17T13:26:54.574" v="877" actId="21"/>
          <ac:picMkLst>
            <pc:docMk/>
            <pc:sldMk cId="776353856" sldId="2305"/>
            <ac:picMk id="3" creationId="{9AAD9F2E-DB86-7927-0269-99E1437151F7}"/>
          </ac:picMkLst>
        </pc:picChg>
        <pc:picChg chg="add mod">
          <ac:chgData name="Céline Tuduri" userId="edc773aa-4903-456e-96ea-bec4f437440a" providerId="ADAL" clId="{688DAF23-2485-469D-A287-50282AC544CB}" dt="2023-02-17T13:26:55.959" v="879"/>
          <ac:picMkLst>
            <pc:docMk/>
            <pc:sldMk cId="776353856" sldId="2305"/>
            <ac:picMk id="4" creationId="{547348F3-63D3-F171-855C-535DA3E89F11}"/>
          </ac:picMkLst>
        </pc:picChg>
        <pc:picChg chg="add del mod">
          <ac:chgData name="Céline Tuduri" userId="edc773aa-4903-456e-96ea-bec4f437440a" providerId="ADAL" clId="{688DAF23-2485-469D-A287-50282AC544CB}" dt="2023-02-17T13:27:50.395" v="898" actId="21"/>
          <ac:picMkLst>
            <pc:docMk/>
            <pc:sldMk cId="776353856" sldId="2305"/>
            <ac:picMk id="5" creationId="{29C0B2D8-00CF-7C52-33E5-BD283160638B}"/>
          </ac:picMkLst>
        </pc:picChg>
        <pc:picChg chg="add mod">
          <ac:chgData name="Céline Tuduri" userId="edc773aa-4903-456e-96ea-bec4f437440a" providerId="ADAL" clId="{688DAF23-2485-469D-A287-50282AC544CB}" dt="2023-02-17T13:27:51.389" v="900"/>
          <ac:picMkLst>
            <pc:docMk/>
            <pc:sldMk cId="776353856" sldId="2305"/>
            <ac:picMk id="7" creationId="{540059E2-E9AE-7880-A84D-51F9BC0F5356}"/>
          </ac:picMkLst>
        </pc:picChg>
        <pc:picChg chg="del">
          <ac:chgData name="Céline Tuduri" userId="edc773aa-4903-456e-96ea-bec4f437440a" providerId="ADAL" clId="{688DAF23-2485-469D-A287-50282AC544CB}" dt="2023-02-17T13:26:55.722" v="878" actId="478"/>
          <ac:picMkLst>
            <pc:docMk/>
            <pc:sldMk cId="776353856" sldId="2305"/>
            <ac:picMk id="12" creationId="{2B61331F-5245-1768-B0F3-BC72658F1136}"/>
          </ac:picMkLst>
        </pc:picChg>
        <pc:picChg chg="del">
          <ac:chgData name="Céline Tuduri" userId="edc773aa-4903-456e-96ea-bec4f437440a" providerId="ADAL" clId="{688DAF23-2485-469D-A287-50282AC544CB}" dt="2023-02-17T13:27:51.185" v="899" actId="478"/>
          <ac:picMkLst>
            <pc:docMk/>
            <pc:sldMk cId="776353856" sldId="2305"/>
            <ac:picMk id="13" creationId="{AA9133D3-7140-8510-6DEE-533711BBE003}"/>
          </ac:picMkLst>
        </pc:picChg>
      </pc:sldChg>
      <pc:sldChg chg="modSp add mod">
        <pc:chgData name="Céline Tuduri" userId="edc773aa-4903-456e-96ea-bec4f437440a" providerId="ADAL" clId="{688DAF23-2485-469D-A287-50282AC544CB}" dt="2023-02-17T13:27:59.005" v="903" actId="20577"/>
        <pc:sldMkLst>
          <pc:docMk/>
          <pc:sldMk cId="297245063" sldId="2306"/>
        </pc:sldMkLst>
        <pc:spChg chg="mod">
          <ac:chgData name="Céline Tuduri" userId="edc773aa-4903-456e-96ea-bec4f437440a" providerId="ADAL" clId="{688DAF23-2485-469D-A287-50282AC544CB}" dt="2023-02-17T13:27:59.005" v="903" actId="20577"/>
          <ac:spMkLst>
            <pc:docMk/>
            <pc:sldMk cId="297245063" sldId="2306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688DAF23-2485-469D-A287-50282AC544CB}" dt="2023-02-17T13:31:01.740" v="937"/>
        <pc:sldMkLst>
          <pc:docMk/>
          <pc:sldMk cId="4099985282" sldId="2307"/>
        </pc:sldMkLst>
        <pc:picChg chg="add mod">
          <ac:chgData name="Céline Tuduri" userId="edc773aa-4903-456e-96ea-bec4f437440a" providerId="ADAL" clId="{688DAF23-2485-469D-A287-50282AC544CB}" dt="2023-02-17T13:28:25.756" v="912"/>
          <ac:picMkLst>
            <pc:docMk/>
            <pc:sldMk cId="4099985282" sldId="2307"/>
            <ac:picMk id="2" creationId="{5998BBE2-ADC1-0A14-9A44-2A4F1D43A642}"/>
          </ac:picMkLst>
        </pc:picChg>
        <pc:picChg chg="del">
          <ac:chgData name="Céline Tuduri" userId="edc773aa-4903-456e-96ea-bec4f437440a" providerId="ADAL" clId="{688DAF23-2485-469D-A287-50282AC544CB}" dt="2023-02-17T13:28:25.549" v="911" actId="478"/>
          <ac:picMkLst>
            <pc:docMk/>
            <pc:sldMk cId="4099985282" sldId="2307"/>
            <ac:picMk id="3" creationId="{6F9023B3-48CD-797A-4F10-71FD845EE8DE}"/>
          </ac:picMkLst>
        </pc:picChg>
        <pc:picChg chg="add del mod">
          <ac:chgData name="Céline Tuduri" userId="edc773aa-4903-456e-96ea-bec4f437440a" providerId="ADAL" clId="{688DAF23-2485-469D-A287-50282AC544CB}" dt="2023-02-17T13:28:43.809" v="916" actId="21"/>
          <ac:picMkLst>
            <pc:docMk/>
            <pc:sldMk cId="4099985282" sldId="2307"/>
            <ac:picMk id="5" creationId="{549C8BFC-5BA0-9AD8-8B59-A8A0107590AE}"/>
          </ac:picMkLst>
        </pc:picChg>
        <pc:picChg chg="add mod">
          <ac:chgData name="Céline Tuduri" userId="edc773aa-4903-456e-96ea-bec4f437440a" providerId="ADAL" clId="{688DAF23-2485-469D-A287-50282AC544CB}" dt="2023-02-17T13:28:44.813" v="918"/>
          <ac:picMkLst>
            <pc:docMk/>
            <pc:sldMk cId="4099985282" sldId="2307"/>
            <ac:picMk id="7" creationId="{7CD58C70-EE87-930D-230F-CCB906FA5A8C}"/>
          </ac:picMkLst>
        </pc:picChg>
        <pc:picChg chg="del">
          <ac:chgData name="Céline Tuduri" userId="edc773aa-4903-456e-96ea-bec4f437440a" providerId="ADAL" clId="{688DAF23-2485-469D-A287-50282AC544CB}" dt="2023-02-17T13:28:44.608" v="917" actId="478"/>
          <ac:picMkLst>
            <pc:docMk/>
            <pc:sldMk cId="4099985282" sldId="2307"/>
            <ac:picMk id="10" creationId="{FBF532AD-68C1-4392-5FBE-314F8F068FC3}"/>
          </ac:picMkLst>
        </pc:picChg>
        <pc:picChg chg="add del mod">
          <ac:chgData name="Céline Tuduri" userId="edc773aa-4903-456e-96ea-bec4f437440a" providerId="ADAL" clId="{688DAF23-2485-469D-A287-50282AC544CB}" dt="2023-02-17T13:29:09.793" v="923" actId="21"/>
          <ac:picMkLst>
            <pc:docMk/>
            <pc:sldMk cId="4099985282" sldId="2307"/>
            <ac:picMk id="11" creationId="{46A8A280-089B-8E5B-C19B-3D20635EA6C7}"/>
          </ac:picMkLst>
        </pc:picChg>
        <pc:picChg chg="add mod">
          <ac:chgData name="Céline Tuduri" userId="edc773aa-4903-456e-96ea-bec4f437440a" providerId="ADAL" clId="{688DAF23-2485-469D-A287-50282AC544CB}" dt="2023-02-17T13:29:10.850" v="925"/>
          <ac:picMkLst>
            <pc:docMk/>
            <pc:sldMk cId="4099985282" sldId="2307"/>
            <ac:picMk id="12" creationId="{01E39C1F-8C3F-FC86-1BAA-8CDC9BE5550C}"/>
          </ac:picMkLst>
        </pc:picChg>
        <pc:picChg chg="add del mod">
          <ac:chgData name="Céline Tuduri" userId="edc773aa-4903-456e-96ea-bec4f437440a" providerId="ADAL" clId="{688DAF23-2485-469D-A287-50282AC544CB}" dt="2023-02-17T13:29:28.544" v="929" actId="21"/>
          <ac:picMkLst>
            <pc:docMk/>
            <pc:sldMk cId="4099985282" sldId="2307"/>
            <ac:picMk id="14" creationId="{D6A2FE65-C2E5-44F5-E098-430AEF77EAF8}"/>
          </ac:picMkLst>
        </pc:picChg>
        <pc:picChg chg="del">
          <ac:chgData name="Céline Tuduri" userId="edc773aa-4903-456e-96ea-bec4f437440a" providerId="ADAL" clId="{688DAF23-2485-469D-A287-50282AC544CB}" dt="2023-02-17T13:29:10.614" v="924" actId="478"/>
          <ac:picMkLst>
            <pc:docMk/>
            <pc:sldMk cId="4099985282" sldId="2307"/>
            <ac:picMk id="15" creationId="{AD1DE0E3-3F52-7ED4-F37C-ECD6E1BAC112}"/>
          </ac:picMkLst>
        </pc:picChg>
        <pc:picChg chg="add mod">
          <ac:chgData name="Céline Tuduri" userId="edc773aa-4903-456e-96ea-bec4f437440a" providerId="ADAL" clId="{688DAF23-2485-469D-A287-50282AC544CB}" dt="2023-02-17T13:29:29.535" v="931"/>
          <ac:picMkLst>
            <pc:docMk/>
            <pc:sldMk cId="4099985282" sldId="2307"/>
            <ac:picMk id="16" creationId="{F512B9DA-05CF-564C-C2B1-5830281DAEAD}"/>
          </ac:picMkLst>
        </pc:picChg>
        <pc:picChg chg="del">
          <ac:chgData name="Céline Tuduri" userId="edc773aa-4903-456e-96ea-bec4f437440a" providerId="ADAL" clId="{688DAF23-2485-469D-A287-50282AC544CB}" dt="2023-02-17T13:29:29.378" v="930" actId="478"/>
          <ac:picMkLst>
            <pc:docMk/>
            <pc:sldMk cId="4099985282" sldId="2307"/>
            <ac:picMk id="18" creationId="{E4E8F974-E496-22DE-16ED-2EAC5644F265}"/>
          </ac:picMkLst>
        </pc:picChg>
        <pc:picChg chg="add del mod">
          <ac:chgData name="Céline Tuduri" userId="edc773aa-4903-456e-96ea-bec4f437440a" providerId="ADAL" clId="{688DAF23-2485-469D-A287-50282AC544CB}" dt="2023-02-17T13:31:00.637" v="935" actId="21"/>
          <ac:picMkLst>
            <pc:docMk/>
            <pc:sldMk cId="4099985282" sldId="2307"/>
            <ac:picMk id="19" creationId="{9A79A8E9-9FF9-32AD-C761-D3D1EEF43561}"/>
          </ac:picMkLst>
        </pc:picChg>
        <pc:picChg chg="add mod">
          <ac:chgData name="Céline Tuduri" userId="edc773aa-4903-456e-96ea-bec4f437440a" providerId="ADAL" clId="{688DAF23-2485-469D-A287-50282AC544CB}" dt="2023-02-17T13:31:01.740" v="937"/>
          <ac:picMkLst>
            <pc:docMk/>
            <pc:sldMk cId="4099985282" sldId="2307"/>
            <ac:picMk id="20" creationId="{D9250D0C-DB4A-7E9D-B0EF-2189182B8744}"/>
          </ac:picMkLst>
        </pc:picChg>
        <pc:picChg chg="del">
          <ac:chgData name="Céline Tuduri" userId="edc773aa-4903-456e-96ea-bec4f437440a" providerId="ADAL" clId="{688DAF23-2485-469D-A287-50282AC544CB}" dt="2023-02-17T13:31:01.472" v="936" actId="478"/>
          <ac:picMkLst>
            <pc:docMk/>
            <pc:sldMk cId="4099985282" sldId="2307"/>
            <ac:picMk id="21" creationId="{609581DA-C01C-BDE4-55B1-E394130B5073}"/>
          </ac:picMkLst>
        </pc:picChg>
        <pc:picChg chg="add del mod">
          <ac:chgData name="Céline Tuduri" userId="edc773aa-4903-456e-96ea-bec4f437440a" providerId="ADAL" clId="{688DAF23-2485-469D-A287-50282AC544CB}" dt="2023-02-17T13:28:24.746" v="910" actId="21"/>
          <ac:picMkLst>
            <pc:docMk/>
            <pc:sldMk cId="4099985282" sldId="2307"/>
            <ac:picMk id="14338" creationId="{B9F8857D-6365-D3D5-DA08-56CB5F0C953D}"/>
          </ac:picMkLst>
        </pc:picChg>
      </pc:sldChg>
      <pc:sldChg chg="addSp delSp modSp add">
        <pc:chgData name="Céline Tuduri" userId="edc773aa-4903-456e-96ea-bec4f437440a" providerId="ADAL" clId="{688DAF23-2485-469D-A287-50282AC544CB}" dt="2023-02-17T13:35:31.156" v="1022"/>
        <pc:sldMkLst>
          <pc:docMk/>
          <pc:sldMk cId="2349689565" sldId="2308"/>
        </pc:sldMkLst>
        <pc:picChg chg="add del mod">
          <ac:chgData name="Céline Tuduri" userId="edc773aa-4903-456e-96ea-bec4f437440a" providerId="ADAL" clId="{688DAF23-2485-469D-A287-50282AC544CB}" dt="2023-02-17T13:32:08.318" v="961" actId="21"/>
          <ac:picMkLst>
            <pc:docMk/>
            <pc:sldMk cId="2349689565" sldId="2308"/>
            <ac:picMk id="2" creationId="{C7DDD16B-A09E-66A6-8ECC-F1B1E53AE788}"/>
          </ac:picMkLst>
        </pc:picChg>
        <pc:picChg chg="del">
          <ac:chgData name="Céline Tuduri" userId="edc773aa-4903-456e-96ea-bec4f437440a" providerId="ADAL" clId="{688DAF23-2485-469D-A287-50282AC544CB}" dt="2023-02-17T13:32:45.128" v="969" actId="478"/>
          <ac:picMkLst>
            <pc:docMk/>
            <pc:sldMk cId="2349689565" sldId="2308"/>
            <ac:picMk id="3" creationId="{155BF093-1126-9B47-66FD-039A00E62E37}"/>
          </ac:picMkLst>
        </pc:picChg>
        <pc:picChg chg="add mod">
          <ac:chgData name="Céline Tuduri" userId="edc773aa-4903-456e-96ea-bec4f437440a" providerId="ADAL" clId="{688DAF23-2485-469D-A287-50282AC544CB}" dt="2023-02-17T13:32:09.432" v="963"/>
          <ac:picMkLst>
            <pc:docMk/>
            <pc:sldMk cId="2349689565" sldId="2308"/>
            <ac:picMk id="4" creationId="{0925B07B-3043-22F3-7581-7A2D2F913D49}"/>
          </ac:picMkLst>
        </pc:picChg>
        <pc:picChg chg="del">
          <ac:chgData name="Céline Tuduri" userId="edc773aa-4903-456e-96ea-bec4f437440a" providerId="ADAL" clId="{688DAF23-2485-469D-A287-50282AC544CB}" dt="2023-02-17T13:35:18.963" v="1015" actId="478"/>
          <ac:picMkLst>
            <pc:docMk/>
            <pc:sldMk cId="2349689565" sldId="2308"/>
            <ac:picMk id="5" creationId="{31BEC737-1DEA-C992-E87A-B68D7B372C97}"/>
          </ac:picMkLst>
        </pc:picChg>
        <pc:picChg chg="del">
          <ac:chgData name="Céline Tuduri" userId="edc773aa-4903-456e-96ea-bec4f437440a" providerId="ADAL" clId="{688DAF23-2485-469D-A287-50282AC544CB}" dt="2023-02-17T13:35:30.953" v="1021" actId="478"/>
          <ac:picMkLst>
            <pc:docMk/>
            <pc:sldMk cId="2349689565" sldId="2308"/>
            <ac:picMk id="7" creationId="{42F6BDC1-D5FE-3011-222A-6098FAF21FCF}"/>
          </ac:picMkLst>
        </pc:picChg>
        <pc:picChg chg="add mod">
          <ac:chgData name="Céline Tuduri" userId="edc773aa-4903-456e-96ea-bec4f437440a" providerId="ADAL" clId="{688DAF23-2485-469D-A287-50282AC544CB}" dt="2023-02-17T13:32:45.319" v="970"/>
          <ac:picMkLst>
            <pc:docMk/>
            <pc:sldMk cId="2349689565" sldId="2308"/>
            <ac:picMk id="8" creationId="{8C1870DA-D575-7876-A036-FC58DE8A138A}"/>
          </ac:picMkLst>
        </pc:picChg>
        <pc:picChg chg="del">
          <ac:chgData name="Céline Tuduri" userId="edc773aa-4903-456e-96ea-bec4f437440a" providerId="ADAL" clId="{688DAF23-2485-469D-A287-50282AC544CB}" dt="2023-02-17T13:32:09.185" v="962" actId="478"/>
          <ac:picMkLst>
            <pc:docMk/>
            <pc:sldMk cId="2349689565" sldId="2308"/>
            <ac:picMk id="10" creationId="{FC021433-C3A7-E0B0-B13C-1E8B8C3C64F1}"/>
          </ac:picMkLst>
        </pc:picChg>
        <pc:picChg chg="add del mod">
          <ac:chgData name="Céline Tuduri" userId="edc773aa-4903-456e-96ea-bec4f437440a" providerId="ADAL" clId="{688DAF23-2485-469D-A287-50282AC544CB}" dt="2023-02-17T13:35:18.236" v="1014" actId="21"/>
          <ac:picMkLst>
            <pc:docMk/>
            <pc:sldMk cId="2349689565" sldId="2308"/>
            <ac:picMk id="11" creationId="{63CEB9E6-BDB2-D020-E421-E977181C72B5}"/>
          </ac:picMkLst>
        </pc:picChg>
        <pc:picChg chg="add mod">
          <ac:chgData name="Céline Tuduri" userId="edc773aa-4903-456e-96ea-bec4f437440a" providerId="ADAL" clId="{688DAF23-2485-469D-A287-50282AC544CB}" dt="2023-02-17T13:35:19.154" v="1016"/>
          <ac:picMkLst>
            <pc:docMk/>
            <pc:sldMk cId="2349689565" sldId="2308"/>
            <ac:picMk id="12" creationId="{855B22F8-B442-8626-A49F-960B38B9A26C}"/>
          </ac:picMkLst>
        </pc:picChg>
        <pc:picChg chg="add del mod">
          <ac:chgData name="Céline Tuduri" userId="edc773aa-4903-456e-96ea-bec4f437440a" providerId="ADAL" clId="{688DAF23-2485-469D-A287-50282AC544CB}" dt="2023-02-17T13:35:29.449" v="1020" actId="21"/>
          <ac:picMkLst>
            <pc:docMk/>
            <pc:sldMk cId="2349689565" sldId="2308"/>
            <ac:picMk id="13" creationId="{B4FF9D71-CA76-9E2F-4ED1-00770DE09990}"/>
          </ac:picMkLst>
        </pc:picChg>
        <pc:picChg chg="add mod">
          <ac:chgData name="Céline Tuduri" userId="edc773aa-4903-456e-96ea-bec4f437440a" providerId="ADAL" clId="{688DAF23-2485-469D-A287-50282AC544CB}" dt="2023-02-17T13:35:31.156" v="1022"/>
          <ac:picMkLst>
            <pc:docMk/>
            <pc:sldMk cId="2349689565" sldId="2308"/>
            <ac:picMk id="14" creationId="{DA491504-D180-1055-4D3E-03E91E08F017}"/>
          </ac:picMkLst>
        </pc:picChg>
        <pc:picChg chg="add del mod">
          <ac:chgData name="Céline Tuduri" userId="edc773aa-4903-456e-96ea-bec4f437440a" providerId="ADAL" clId="{688DAF23-2485-469D-A287-50282AC544CB}" dt="2023-02-17T13:32:44.373" v="968" actId="21"/>
          <ac:picMkLst>
            <pc:docMk/>
            <pc:sldMk cId="2349689565" sldId="2308"/>
            <ac:picMk id="17410" creationId="{D74E5497-4530-E144-80A1-660BA26DBE79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35:04.027" v="1010"/>
        <pc:sldMkLst>
          <pc:docMk/>
          <pc:sldMk cId="3301689587" sldId="2309"/>
        </pc:sldMkLst>
        <pc:picChg chg="add del mod">
          <ac:chgData name="Céline Tuduri" userId="edc773aa-4903-456e-96ea-bec4f437440a" providerId="ADAL" clId="{688DAF23-2485-469D-A287-50282AC544CB}" dt="2023-02-17T13:32:59.245" v="975" actId="21"/>
          <ac:picMkLst>
            <pc:docMk/>
            <pc:sldMk cId="3301689587" sldId="2309"/>
            <ac:picMk id="2" creationId="{CDA29580-15DA-A336-AA35-ABA4B1E843C4}"/>
          </ac:picMkLst>
        </pc:picChg>
        <pc:picChg chg="add mod">
          <ac:chgData name="Céline Tuduri" userId="edc773aa-4903-456e-96ea-bec4f437440a" providerId="ADAL" clId="{688DAF23-2485-469D-A287-50282AC544CB}" dt="2023-02-17T13:33:00.255" v="977"/>
          <ac:picMkLst>
            <pc:docMk/>
            <pc:sldMk cId="3301689587" sldId="2309"/>
            <ac:picMk id="3" creationId="{9C44774F-8106-63ED-0345-246EDD8D4C21}"/>
          </ac:picMkLst>
        </pc:picChg>
        <pc:picChg chg="add del mod">
          <ac:chgData name="Céline Tuduri" userId="edc773aa-4903-456e-96ea-bec4f437440a" providerId="ADAL" clId="{688DAF23-2485-469D-A287-50282AC544CB}" dt="2023-02-17T13:33:07.537" v="981" actId="21"/>
          <ac:picMkLst>
            <pc:docMk/>
            <pc:sldMk cId="3301689587" sldId="2309"/>
            <ac:picMk id="4" creationId="{1D3D8969-E641-80AC-3F06-3FED5A4C450A}"/>
          </ac:picMkLst>
        </pc:picChg>
        <pc:picChg chg="add mod">
          <ac:chgData name="Céline Tuduri" userId="edc773aa-4903-456e-96ea-bec4f437440a" providerId="ADAL" clId="{688DAF23-2485-469D-A287-50282AC544CB}" dt="2023-02-17T13:33:08.466" v="983"/>
          <ac:picMkLst>
            <pc:docMk/>
            <pc:sldMk cId="3301689587" sldId="2309"/>
            <ac:picMk id="5" creationId="{BF884C76-4970-441F-D60A-8A6968A7EFD6}"/>
          </ac:picMkLst>
        </pc:picChg>
        <pc:picChg chg="add del mod">
          <ac:chgData name="Céline Tuduri" userId="edc773aa-4903-456e-96ea-bec4f437440a" providerId="ADAL" clId="{688DAF23-2485-469D-A287-50282AC544CB}" dt="2023-02-17T13:33:45.258" v="987" actId="21"/>
          <ac:picMkLst>
            <pc:docMk/>
            <pc:sldMk cId="3301689587" sldId="2309"/>
            <ac:picMk id="8" creationId="{7A7F020E-ED41-8A5A-1110-71F20A7D2A66}"/>
          </ac:picMkLst>
        </pc:picChg>
        <pc:picChg chg="add mod">
          <ac:chgData name="Céline Tuduri" userId="edc773aa-4903-456e-96ea-bec4f437440a" providerId="ADAL" clId="{688DAF23-2485-469D-A287-50282AC544CB}" dt="2023-02-17T13:33:46.398" v="989"/>
          <ac:picMkLst>
            <pc:docMk/>
            <pc:sldMk cId="3301689587" sldId="2309"/>
            <ac:picMk id="10" creationId="{A60B7A15-8DC2-1157-8B49-A66AB517B65F}"/>
          </ac:picMkLst>
        </pc:picChg>
        <pc:picChg chg="add del mod">
          <ac:chgData name="Céline Tuduri" userId="edc773aa-4903-456e-96ea-bec4f437440a" providerId="ADAL" clId="{688DAF23-2485-469D-A287-50282AC544CB}" dt="2023-02-17T13:34:19.370" v="993" actId="21"/>
          <ac:picMkLst>
            <pc:docMk/>
            <pc:sldMk cId="3301689587" sldId="2309"/>
            <ac:picMk id="12" creationId="{29EF1BB0-BFE6-A178-352B-0A594101AD39}"/>
          </ac:picMkLst>
        </pc:picChg>
        <pc:picChg chg="del">
          <ac:chgData name="Céline Tuduri" userId="edc773aa-4903-456e-96ea-bec4f437440a" providerId="ADAL" clId="{688DAF23-2485-469D-A287-50282AC544CB}" dt="2023-02-17T13:33:46.084" v="988" actId="478"/>
          <ac:picMkLst>
            <pc:docMk/>
            <pc:sldMk cId="3301689587" sldId="2309"/>
            <ac:picMk id="13" creationId="{D7A6838F-3AE3-6649-960D-F400298805DB}"/>
          </ac:picMkLst>
        </pc:picChg>
        <pc:picChg chg="add mod">
          <ac:chgData name="Céline Tuduri" userId="edc773aa-4903-456e-96ea-bec4f437440a" providerId="ADAL" clId="{688DAF23-2485-469D-A287-50282AC544CB}" dt="2023-02-17T13:34:20.681" v="995"/>
          <ac:picMkLst>
            <pc:docMk/>
            <pc:sldMk cId="3301689587" sldId="2309"/>
            <ac:picMk id="14" creationId="{737E1FEB-9A8C-DD8E-D97E-BAEB1D6D2E64}"/>
          </ac:picMkLst>
        </pc:picChg>
        <pc:picChg chg="add mod">
          <ac:chgData name="Céline Tuduri" userId="edc773aa-4903-456e-96ea-bec4f437440a" providerId="ADAL" clId="{688DAF23-2485-469D-A287-50282AC544CB}" dt="2023-02-17T13:34:45.807" v="1003"/>
          <ac:picMkLst>
            <pc:docMk/>
            <pc:sldMk cId="3301689587" sldId="2309"/>
            <ac:picMk id="15" creationId="{D4D6510B-5CF5-9D6B-7C19-E7E18BA16F0A}"/>
          </ac:picMkLst>
        </pc:picChg>
        <pc:picChg chg="add mod">
          <ac:chgData name="Céline Tuduri" userId="edc773aa-4903-456e-96ea-bec4f437440a" providerId="ADAL" clId="{688DAF23-2485-469D-A287-50282AC544CB}" dt="2023-02-17T13:35:04.027" v="1010"/>
          <ac:picMkLst>
            <pc:docMk/>
            <pc:sldMk cId="3301689587" sldId="2309"/>
            <ac:picMk id="16" creationId="{EC8AFF1B-D458-86A7-637C-17C9096CCE7A}"/>
          </ac:picMkLst>
        </pc:picChg>
        <pc:picChg chg="del">
          <ac:chgData name="Céline Tuduri" userId="edc773aa-4903-456e-96ea-bec4f437440a" providerId="ADAL" clId="{688DAF23-2485-469D-A287-50282AC544CB}" dt="2023-02-17T13:34:20.460" v="994" actId="478"/>
          <ac:picMkLst>
            <pc:docMk/>
            <pc:sldMk cId="3301689587" sldId="2309"/>
            <ac:picMk id="17" creationId="{1C3E4921-9360-B001-E9B2-CBC996DDD3D6}"/>
          </ac:picMkLst>
        </pc:picChg>
        <pc:picChg chg="del">
          <ac:chgData name="Céline Tuduri" userId="edc773aa-4903-456e-96ea-bec4f437440a" providerId="ADAL" clId="{688DAF23-2485-469D-A287-50282AC544CB}" dt="2023-02-17T13:33:00.067" v="976" actId="478"/>
          <ac:picMkLst>
            <pc:docMk/>
            <pc:sldMk cId="3301689587" sldId="2309"/>
            <ac:picMk id="19" creationId="{1AC03127-C61B-CD70-0CCB-9E2CCEC60359}"/>
          </ac:picMkLst>
        </pc:picChg>
        <pc:picChg chg="del">
          <ac:chgData name="Céline Tuduri" userId="edc773aa-4903-456e-96ea-bec4f437440a" providerId="ADAL" clId="{688DAF23-2485-469D-A287-50282AC544CB}" dt="2023-02-17T13:33:08.291" v="982" actId="478"/>
          <ac:picMkLst>
            <pc:docMk/>
            <pc:sldMk cId="3301689587" sldId="2309"/>
            <ac:picMk id="20" creationId="{2703784D-E7AB-B4DD-534E-644B945AB987}"/>
          </ac:picMkLst>
        </pc:picChg>
        <pc:picChg chg="del">
          <ac:chgData name="Céline Tuduri" userId="edc773aa-4903-456e-96ea-bec4f437440a" providerId="ADAL" clId="{688DAF23-2485-469D-A287-50282AC544CB}" dt="2023-02-17T13:34:45.601" v="1002" actId="478"/>
          <ac:picMkLst>
            <pc:docMk/>
            <pc:sldMk cId="3301689587" sldId="2309"/>
            <ac:picMk id="21" creationId="{CDB764D6-BF7E-A0B9-E709-B8DBDD321E31}"/>
          </ac:picMkLst>
        </pc:picChg>
        <pc:picChg chg="del">
          <ac:chgData name="Céline Tuduri" userId="edc773aa-4903-456e-96ea-bec4f437440a" providerId="ADAL" clId="{688DAF23-2485-469D-A287-50282AC544CB}" dt="2023-02-17T13:35:03.806" v="1009" actId="478"/>
          <ac:picMkLst>
            <pc:docMk/>
            <pc:sldMk cId="3301689587" sldId="2309"/>
            <ac:picMk id="22" creationId="{1CD661D3-8475-DE18-8F53-4F041CF141B2}"/>
          </ac:picMkLst>
        </pc:picChg>
        <pc:picChg chg="add del mod">
          <ac:chgData name="Céline Tuduri" userId="edc773aa-4903-456e-96ea-bec4f437440a" providerId="ADAL" clId="{688DAF23-2485-469D-A287-50282AC544CB}" dt="2023-02-17T13:34:44.812" v="1001" actId="21"/>
          <ac:picMkLst>
            <pc:docMk/>
            <pc:sldMk cId="3301689587" sldId="2309"/>
            <ac:picMk id="18434" creationId="{305110C9-0055-3FCE-7904-F0C3E1762D2A}"/>
          </ac:picMkLst>
        </pc:picChg>
        <pc:picChg chg="add del mod">
          <ac:chgData name="Céline Tuduri" userId="edc773aa-4903-456e-96ea-bec4f437440a" providerId="ADAL" clId="{688DAF23-2485-469D-A287-50282AC544CB}" dt="2023-02-17T13:35:02.938" v="1008" actId="21"/>
          <ac:picMkLst>
            <pc:docMk/>
            <pc:sldMk cId="3301689587" sldId="2309"/>
            <ac:picMk id="18436" creationId="{73434018-0F2E-E9F9-9587-EAC19C725D6F}"/>
          </ac:picMkLst>
        </pc:picChg>
      </pc:sldChg>
      <pc:sldChg chg="modSp add mod">
        <pc:chgData name="Céline Tuduri" userId="edc773aa-4903-456e-96ea-bec4f437440a" providerId="ADAL" clId="{688DAF23-2485-469D-A287-50282AC544CB}" dt="2023-02-17T13:36:15.026" v="1029" actId="20577"/>
        <pc:sldMkLst>
          <pc:docMk/>
          <pc:sldMk cId="1985139222" sldId="2310"/>
        </pc:sldMkLst>
        <pc:spChg chg="mod">
          <ac:chgData name="Céline Tuduri" userId="edc773aa-4903-456e-96ea-bec4f437440a" providerId="ADAL" clId="{688DAF23-2485-469D-A287-50282AC544CB}" dt="2023-02-17T13:36:15.026" v="1029" actId="20577"/>
          <ac:spMkLst>
            <pc:docMk/>
            <pc:sldMk cId="1985139222" sldId="2310"/>
            <ac:spMk id="2" creationId="{B5E74F8C-9CD7-4587-9768-7AE7DB90BE58}"/>
          </ac:spMkLst>
        </pc:spChg>
      </pc:sldChg>
      <pc:sldChg chg="addSp delSp modSp add">
        <pc:chgData name="Céline Tuduri" userId="edc773aa-4903-456e-96ea-bec4f437440a" providerId="ADAL" clId="{688DAF23-2485-469D-A287-50282AC544CB}" dt="2023-02-17T13:39:32.340" v="1101"/>
        <pc:sldMkLst>
          <pc:docMk/>
          <pc:sldMk cId="1176868379" sldId="2311"/>
        </pc:sldMkLst>
        <pc:picChg chg="del">
          <ac:chgData name="Céline Tuduri" userId="edc773aa-4903-456e-96ea-bec4f437440a" providerId="ADAL" clId="{688DAF23-2485-469D-A287-50282AC544CB}" dt="2023-02-17T13:38:31.752" v="1073" actId="478"/>
          <ac:picMkLst>
            <pc:docMk/>
            <pc:sldMk cId="1176868379" sldId="2311"/>
            <ac:picMk id="2" creationId="{D1084962-9B46-DE82-842E-5ACC7A0DC0B1}"/>
          </ac:picMkLst>
        </pc:picChg>
        <pc:picChg chg="add mod">
          <ac:chgData name="Céline Tuduri" userId="edc773aa-4903-456e-96ea-bec4f437440a" providerId="ADAL" clId="{688DAF23-2485-469D-A287-50282AC544CB}" dt="2023-02-17T13:36:23.332" v="1036"/>
          <ac:picMkLst>
            <pc:docMk/>
            <pc:sldMk cId="1176868379" sldId="2311"/>
            <ac:picMk id="3" creationId="{E582222B-9BF6-D6F5-A5E9-E6AFF525A373}"/>
          </ac:picMkLst>
        </pc:picChg>
        <pc:picChg chg="add mod">
          <ac:chgData name="Céline Tuduri" userId="edc773aa-4903-456e-96ea-bec4f437440a" providerId="ADAL" clId="{688DAF23-2485-469D-A287-50282AC544CB}" dt="2023-02-17T13:38:32.007" v="1074"/>
          <ac:picMkLst>
            <pc:docMk/>
            <pc:sldMk cId="1176868379" sldId="2311"/>
            <ac:picMk id="4" creationId="{3AFD1E98-2B7C-8CC5-5ACA-9AFF3B606089}"/>
          </ac:picMkLst>
        </pc:picChg>
        <pc:picChg chg="add del mod">
          <ac:chgData name="Céline Tuduri" userId="edc773aa-4903-456e-96ea-bec4f437440a" providerId="ADAL" clId="{688DAF23-2485-469D-A287-50282AC544CB}" dt="2023-02-17T13:39:18.028" v="1092" actId="21"/>
          <ac:picMkLst>
            <pc:docMk/>
            <pc:sldMk cId="1176868379" sldId="2311"/>
            <ac:picMk id="5" creationId="{6D68E4A7-E9C7-F4F3-BBD3-F95414A6E685}"/>
          </ac:picMkLst>
        </pc:picChg>
        <pc:picChg chg="add mod">
          <ac:chgData name="Céline Tuduri" userId="edc773aa-4903-456e-96ea-bec4f437440a" providerId="ADAL" clId="{688DAF23-2485-469D-A287-50282AC544CB}" dt="2023-02-17T13:39:19.009" v="1094"/>
          <ac:picMkLst>
            <pc:docMk/>
            <pc:sldMk cId="1176868379" sldId="2311"/>
            <ac:picMk id="7" creationId="{E9A05CEE-1591-A406-6E32-7EBD837D878A}"/>
          </ac:picMkLst>
        </pc:picChg>
        <pc:picChg chg="del">
          <ac:chgData name="Céline Tuduri" userId="edc773aa-4903-456e-96ea-bec4f437440a" providerId="ADAL" clId="{688DAF23-2485-469D-A287-50282AC544CB}" dt="2023-02-17T13:36:23.096" v="1035" actId="478"/>
          <ac:picMkLst>
            <pc:docMk/>
            <pc:sldMk cId="1176868379" sldId="2311"/>
            <ac:picMk id="8" creationId="{C8F4F803-D434-0B65-ED04-6F7E53CCF24D}"/>
          </ac:picMkLst>
        </pc:picChg>
        <pc:picChg chg="del">
          <ac:chgData name="Céline Tuduri" userId="edc773aa-4903-456e-96ea-bec4f437440a" providerId="ADAL" clId="{688DAF23-2485-469D-A287-50282AC544CB}" dt="2023-02-17T13:39:18.818" v="1093" actId="478"/>
          <ac:picMkLst>
            <pc:docMk/>
            <pc:sldMk cId="1176868379" sldId="2311"/>
            <ac:picMk id="10" creationId="{B33F293C-7155-4BCA-049D-88328F63B3FE}"/>
          </ac:picMkLst>
        </pc:picChg>
        <pc:picChg chg="del">
          <ac:chgData name="Céline Tuduri" userId="edc773aa-4903-456e-96ea-bec4f437440a" providerId="ADAL" clId="{688DAF23-2485-469D-A287-50282AC544CB}" dt="2023-02-17T13:39:32.086" v="1100" actId="478"/>
          <ac:picMkLst>
            <pc:docMk/>
            <pc:sldMk cId="1176868379" sldId="2311"/>
            <ac:picMk id="11" creationId="{08C0111C-3E74-5263-49DA-A2C3726A5422}"/>
          </ac:picMkLst>
        </pc:picChg>
        <pc:picChg chg="add mod">
          <ac:chgData name="Céline Tuduri" userId="edc773aa-4903-456e-96ea-bec4f437440a" providerId="ADAL" clId="{688DAF23-2485-469D-A287-50282AC544CB}" dt="2023-02-17T13:39:32.340" v="1101"/>
          <ac:picMkLst>
            <pc:docMk/>
            <pc:sldMk cId="1176868379" sldId="2311"/>
            <ac:picMk id="12" creationId="{59AE473F-695C-2860-4FEC-80F84A00C50C}"/>
          </ac:picMkLst>
        </pc:picChg>
        <pc:picChg chg="add del mod">
          <ac:chgData name="Céline Tuduri" userId="edc773aa-4903-456e-96ea-bec4f437440a" providerId="ADAL" clId="{688DAF23-2485-469D-A287-50282AC544CB}" dt="2023-02-17T13:36:22.336" v="1034" actId="21"/>
          <ac:picMkLst>
            <pc:docMk/>
            <pc:sldMk cId="1176868379" sldId="2311"/>
            <ac:picMk id="21506" creationId="{C80BDC41-5363-7A95-0DF7-9D2E1ED1BB5E}"/>
          </ac:picMkLst>
        </pc:picChg>
        <pc:picChg chg="add del mod">
          <ac:chgData name="Céline Tuduri" userId="edc773aa-4903-456e-96ea-bec4f437440a" providerId="ADAL" clId="{688DAF23-2485-469D-A287-50282AC544CB}" dt="2023-02-17T13:38:30.947" v="1072" actId="21"/>
          <ac:picMkLst>
            <pc:docMk/>
            <pc:sldMk cId="1176868379" sldId="2311"/>
            <ac:picMk id="21508" creationId="{A881181F-8892-6A96-22C2-2FB2323D5DA8}"/>
          </ac:picMkLst>
        </pc:picChg>
        <pc:picChg chg="add del mod">
          <ac:chgData name="Céline Tuduri" userId="edc773aa-4903-456e-96ea-bec4f437440a" providerId="ADAL" clId="{688DAF23-2485-469D-A287-50282AC544CB}" dt="2023-02-17T13:39:31.404" v="1099" actId="21"/>
          <ac:picMkLst>
            <pc:docMk/>
            <pc:sldMk cId="1176868379" sldId="2311"/>
            <ac:picMk id="21510" creationId="{F504E967-87F4-FC06-AB9A-B8ACBE6B2DEB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38:08.159" v="1067"/>
        <pc:sldMkLst>
          <pc:docMk/>
          <pc:sldMk cId="2578116059" sldId="2312"/>
        </pc:sldMkLst>
        <pc:picChg chg="add del mod">
          <ac:chgData name="Céline Tuduri" userId="edc773aa-4903-456e-96ea-bec4f437440a" providerId="ADAL" clId="{688DAF23-2485-469D-A287-50282AC544CB}" dt="2023-02-17T13:37:59.055" v="1059" actId="21"/>
          <ac:picMkLst>
            <pc:docMk/>
            <pc:sldMk cId="2578116059" sldId="2312"/>
            <ac:picMk id="2" creationId="{825E56FF-65A5-FFEE-7867-38924D83E049}"/>
          </ac:picMkLst>
        </pc:picChg>
        <pc:picChg chg="add mod">
          <ac:chgData name="Céline Tuduri" userId="edc773aa-4903-456e-96ea-bec4f437440a" providerId="ADAL" clId="{688DAF23-2485-469D-A287-50282AC544CB}" dt="2023-02-17T13:38:00.307" v="1061"/>
          <ac:picMkLst>
            <pc:docMk/>
            <pc:sldMk cId="2578116059" sldId="2312"/>
            <ac:picMk id="3" creationId="{38E1571D-CB48-866D-ECC3-34B7D0A9F5F0}"/>
          </ac:picMkLst>
        </pc:picChg>
        <pc:picChg chg="del">
          <ac:chgData name="Céline Tuduri" userId="edc773aa-4903-456e-96ea-bec4f437440a" providerId="ADAL" clId="{688DAF23-2485-469D-A287-50282AC544CB}" dt="2023-02-17T13:37:59.864" v="1060" actId="478"/>
          <ac:picMkLst>
            <pc:docMk/>
            <pc:sldMk cId="2578116059" sldId="2312"/>
            <ac:picMk id="4" creationId="{547348F3-63D3-F171-855C-535DA3E89F11}"/>
          </ac:picMkLst>
        </pc:picChg>
        <pc:picChg chg="add del mod">
          <ac:chgData name="Céline Tuduri" userId="edc773aa-4903-456e-96ea-bec4f437440a" providerId="ADAL" clId="{688DAF23-2485-469D-A287-50282AC544CB}" dt="2023-02-17T13:38:07.190" v="1065" actId="21"/>
          <ac:picMkLst>
            <pc:docMk/>
            <pc:sldMk cId="2578116059" sldId="2312"/>
            <ac:picMk id="5" creationId="{FE6EDA99-CCB4-E231-D17D-BBE0D22B5E3B}"/>
          </ac:picMkLst>
        </pc:picChg>
        <pc:picChg chg="del">
          <ac:chgData name="Céline Tuduri" userId="edc773aa-4903-456e-96ea-bec4f437440a" providerId="ADAL" clId="{688DAF23-2485-469D-A287-50282AC544CB}" dt="2023-02-17T13:38:07.922" v="1066" actId="478"/>
          <ac:picMkLst>
            <pc:docMk/>
            <pc:sldMk cId="2578116059" sldId="2312"/>
            <ac:picMk id="7" creationId="{540059E2-E9AE-7880-A84D-51F9BC0F5356}"/>
          </ac:picMkLst>
        </pc:picChg>
        <pc:picChg chg="add mod">
          <ac:chgData name="Céline Tuduri" userId="edc773aa-4903-456e-96ea-bec4f437440a" providerId="ADAL" clId="{688DAF23-2485-469D-A287-50282AC544CB}" dt="2023-02-17T13:38:08.159" v="1067"/>
          <ac:picMkLst>
            <pc:docMk/>
            <pc:sldMk cId="2578116059" sldId="2312"/>
            <ac:picMk id="8" creationId="{5609F68A-847F-4944-AC79-77EB5AF9CB18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39:39.586" v="1108"/>
        <pc:sldMkLst>
          <pc:docMk/>
          <pc:sldMk cId="949658797" sldId="2313"/>
        </pc:sldMkLst>
        <pc:picChg chg="del">
          <ac:chgData name="Céline Tuduri" userId="edc773aa-4903-456e-96ea-bec4f437440a" providerId="ADAL" clId="{688DAF23-2485-469D-A287-50282AC544CB}" dt="2023-02-17T13:36:29.738" v="1041" actId="478"/>
          <ac:picMkLst>
            <pc:docMk/>
            <pc:sldMk cId="949658797" sldId="2313"/>
            <ac:picMk id="2" creationId="{41D27ED6-0419-DFE1-7B15-DF3EBC66B278}"/>
          </ac:picMkLst>
        </pc:picChg>
        <pc:picChg chg="del">
          <ac:chgData name="Céline Tuduri" userId="edc773aa-4903-456e-96ea-bec4f437440a" providerId="ADAL" clId="{688DAF23-2485-469D-A287-50282AC544CB}" dt="2023-02-17T13:38:39.195" v="1079" actId="478"/>
          <ac:picMkLst>
            <pc:docMk/>
            <pc:sldMk cId="949658797" sldId="2313"/>
            <ac:picMk id="3" creationId="{90806E04-83F0-2F7C-AB18-AC3B96C66E8C}"/>
          </ac:picMkLst>
        </pc:picChg>
        <pc:picChg chg="del">
          <ac:chgData name="Céline Tuduri" userId="edc773aa-4903-456e-96ea-bec4f437440a" providerId="ADAL" clId="{688DAF23-2485-469D-A287-50282AC544CB}" dt="2023-02-17T13:39:10.331" v="1087" actId="478"/>
          <ac:picMkLst>
            <pc:docMk/>
            <pc:sldMk cId="949658797" sldId="2313"/>
            <ac:picMk id="4" creationId="{2517DEC1-347C-BBD6-8A57-E4C25695D02F}"/>
          </ac:picMkLst>
        </pc:picChg>
        <pc:picChg chg="del">
          <ac:chgData name="Céline Tuduri" userId="edc773aa-4903-456e-96ea-bec4f437440a" providerId="ADAL" clId="{688DAF23-2485-469D-A287-50282AC544CB}" dt="2023-02-17T13:39:39.405" v="1107" actId="478"/>
          <ac:picMkLst>
            <pc:docMk/>
            <pc:sldMk cId="949658797" sldId="2313"/>
            <ac:picMk id="5" creationId="{D7F112AB-BE10-854E-3DEA-260B67561C79}"/>
          </ac:picMkLst>
        </pc:picChg>
        <pc:picChg chg="add del mod">
          <ac:chgData name="Céline Tuduri" userId="edc773aa-4903-456e-96ea-bec4f437440a" providerId="ADAL" clId="{688DAF23-2485-469D-A287-50282AC544CB}" dt="2023-02-17T13:36:28.783" v="1040" actId="21"/>
          <ac:picMkLst>
            <pc:docMk/>
            <pc:sldMk cId="949658797" sldId="2313"/>
            <ac:picMk id="7" creationId="{60C0E23B-2917-9D62-552B-B6CF38AF4345}"/>
          </ac:picMkLst>
        </pc:picChg>
        <pc:picChg chg="del">
          <ac:chgData name="Céline Tuduri" userId="edc773aa-4903-456e-96ea-bec4f437440a" providerId="ADAL" clId="{688DAF23-2485-469D-A287-50282AC544CB}" dt="2023-02-17T13:36:58.381" v="1047" actId="478"/>
          <ac:picMkLst>
            <pc:docMk/>
            <pc:sldMk cId="949658797" sldId="2313"/>
            <ac:picMk id="8" creationId="{0FB96625-2616-5F3F-BC8A-A5BE5F18963E}"/>
          </ac:picMkLst>
        </pc:picChg>
        <pc:picChg chg="add mod">
          <ac:chgData name="Céline Tuduri" userId="edc773aa-4903-456e-96ea-bec4f437440a" providerId="ADAL" clId="{688DAF23-2485-469D-A287-50282AC544CB}" dt="2023-02-17T13:36:29.927" v="1042"/>
          <ac:picMkLst>
            <pc:docMk/>
            <pc:sldMk cId="949658797" sldId="2313"/>
            <ac:picMk id="10" creationId="{09DAF8D0-C922-2C95-6E09-32E56D2877D1}"/>
          </ac:picMkLst>
        </pc:picChg>
        <pc:picChg chg="add del mod">
          <ac:chgData name="Céline Tuduri" userId="edc773aa-4903-456e-96ea-bec4f437440a" providerId="ADAL" clId="{688DAF23-2485-469D-A287-50282AC544CB}" dt="2023-02-17T13:36:57.575" v="1046" actId="21"/>
          <ac:picMkLst>
            <pc:docMk/>
            <pc:sldMk cId="949658797" sldId="2313"/>
            <ac:picMk id="12" creationId="{CF3B5F1E-F747-3C3F-5D24-B9C5E1E05058}"/>
          </ac:picMkLst>
        </pc:picChg>
        <pc:picChg chg="add mod">
          <ac:chgData name="Céline Tuduri" userId="edc773aa-4903-456e-96ea-bec4f437440a" providerId="ADAL" clId="{688DAF23-2485-469D-A287-50282AC544CB}" dt="2023-02-17T13:36:58.617" v="1048"/>
          <ac:picMkLst>
            <pc:docMk/>
            <pc:sldMk cId="949658797" sldId="2313"/>
            <ac:picMk id="13" creationId="{03A39C1B-6223-12E3-F45D-47277363EDDC}"/>
          </ac:picMkLst>
        </pc:picChg>
        <pc:picChg chg="add del mod">
          <ac:chgData name="Céline Tuduri" userId="edc773aa-4903-456e-96ea-bec4f437440a" providerId="ADAL" clId="{688DAF23-2485-469D-A287-50282AC544CB}" dt="2023-02-17T13:37:49.899" v="1053" actId="21"/>
          <ac:picMkLst>
            <pc:docMk/>
            <pc:sldMk cId="949658797" sldId="2313"/>
            <ac:picMk id="15" creationId="{95A7C75E-C41C-41D2-F443-45399D2C9973}"/>
          </ac:picMkLst>
        </pc:picChg>
        <pc:picChg chg="del">
          <ac:chgData name="Céline Tuduri" userId="edc773aa-4903-456e-96ea-bec4f437440a" providerId="ADAL" clId="{688DAF23-2485-469D-A287-50282AC544CB}" dt="2023-02-17T13:37:50.768" v="1054" actId="478"/>
          <ac:picMkLst>
            <pc:docMk/>
            <pc:sldMk cId="949658797" sldId="2313"/>
            <ac:picMk id="16" creationId="{20604B1E-6E6C-692E-E664-B6D7B18F57F6}"/>
          </ac:picMkLst>
        </pc:picChg>
        <pc:picChg chg="add mod">
          <ac:chgData name="Céline Tuduri" userId="edc773aa-4903-456e-96ea-bec4f437440a" providerId="ADAL" clId="{688DAF23-2485-469D-A287-50282AC544CB}" dt="2023-02-17T13:37:50.990" v="1055"/>
          <ac:picMkLst>
            <pc:docMk/>
            <pc:sldMk cId="949658797" sldId="2313"/>
            <ac:picMk id="17" creationId="{B7D9FD35-12EB-195A-FAFE-8746307D3578}"/>
          </ac:picMkLst>
        </pc:picChg>
        <pc:picChg chg="add del mod">
          <ac:chgData name="Céline Tuduri" userId="edc773aa-4903-456e-96ea-bec4f437440a" providerId="ADAL" clId="{688DAF23-2485-469D-A287-50282AC544CB}" dt="2023-02-17T13:38:38.421" v="1078" actId="21"/>
          <ac:picMkLst>
            <pc:docMk/>
            <pc:sldMk cId="949658797" sldId="2313"/>
            <ac:picMk id="18" creationId="{B8D75382-FBD3-1D99-1A3C-F8B795846FA8}"/>
          </ac:picMkLst>
        </pc:picChg>
        <pc:picChg chg="add mod">
          <ac:chgData name="Céline Tuduri" userId="edc773aa-4903-456e-96ea-bec4f437440a" providerId="ADAL" clId="{688DAF23-2485-469D-A287-50282AC544CB}" dt="2023-02-17T13:38:39.385" v="1080"/>
          <ac:picMkLst>
            <pc:docMk/>
            <pc:sldMk cId="949658797" sldId="2313"/>
            <ac:picMk id="19" creationId="{798FCE1D-DE64-432A-182A-08D3E050BCB1}"/>
          </ac:picMkLst>
        </pc:picChg>
        <pc:picChg chg="add mod">
          <ac:chgData name="Céline Tuduri" userId="edc773aa-4903-456e-96ea-bec4f437440a" providerId="ADAL" clId="{688DAF23-2485-469D-A287-50282AC544CB}" dt="2023-02-17T13:39:10.571" v="1088"/>
          <ac:picMkLst>
            <pc:docMk/>
            <pc:sldMk cId="949658797" sldId="2313"/>
            <ac:picMk id="20" creationId="{6A04363D-E372-BA3C-E1D1-197F21132848}"/>
          </ac:picMkLst>
        </pc:picChg>
        <pc:picChg chg="add del mod">
          <ac:chgData name="Céline Tuduri" userId="edc773aa-4903-456e-96ea-bec4f437440a" providerId="ADAL" clId="{688DAF23-2485-469D-A287-50282AC544CB}" dt="2023-02-17T13:39:38.644" v="1106" actId="21"/>
          <ac:picMkLst>
            <pc:docMk/>
            <pc:sldMk cId="949658797" sldId="2313"/>
            <ac:picMk id="21" creationId="{45C33947-E289-E95C-828E-BE522F5341D6}"/>
          </ac:picMkLst>
        </pc:picChg>
        <pc:picChg chg="add mod">
          <ac:chgData name="Céline Tuduri" userId="edc773aa-4903-456e-96ea-bec4f437440a" providerId="ADAL" clId="{688DAF23-2485-469D-A287-50282AC544CB}" dt="2023-02-17T13:39:39.586" v="1108"/>
          <ac:picMkLst>
            <pc:docMk/>
            <pc:sldMk cId="949658797" sldId="2313"/>
            <ac:picMk id="22" creationId="{AE8CE246-2083-2A58-F382-A32F3081989D}"/>
          </ac:picMkLst>
        </pc:picChg>
        <pc:picChg chg="add del mod">
          <ac:chgData name="Céline Tuduri" userId="edc773aa-4903-456e-96ea-bec4f437440a" providerId="ADAL" clId="{688DAF23-2485-469D-A287-50282AC544CB}" dt="2023-02-17T13:39:09.536" v="1086" actId="21"/>
          <ac:picMkLst>
            <pc:docMk/>
            <pc:sldMk cId="949658797" sldId="2313"/>
            <ac:picMk id="19458" creationId="{7F2EE79F-946F-D2E9-FA9A-62880CE33195}"/>
          </ac:picMkLst>
        </pc:picChg>
      </pc:sldChg>
      <pc:sldChg chg="add">
        <pc:chgData name="Céline Tuduri" userId="edc773aa-4903-456e-96ea-bec4f437440a" providerId="ADAL" clId="{688DAF23-2485-469D-A287-50282AC544CB}" dt="2023-02-17T14:22:03.380" v="1468"/>
        <pc:sldMkLst>
          <pc:docMk/>
          <pc:sldMk cId="1331826674" sldId="2314"/>
        </pc:sldMkLst>
      </pc:sldChg>
      <pc:sldChg chg="modSp add del mod">
        <pc:chgData name="Céline Tuduri" userId="edc773aa-4903-456e-96ea-bec4f437440a" providerId="ADAL" clId="{688DAF23-2485-469D-A287-50282AC544CB}" dt="2023-02-17T14:22:01.375" v="1467" actId="2696"/>
        <pc:sldMkLst>
          <pc:docMk/>
          <pc:sldMk cId="3713855008" sldId="2314"/>
        </pc:sldMkLst>
        <pc:spChg chg="mod">
          <ac:chgData name="Céline Tuduri" userId="edc773aa-4903-456e-96ea-bec4f437440a" providerId="ADAL" clId="{688DAF23-2485-469D-A287-50282AC544CB}" dt="2023-02-17T14:20:42.278" v="1454" actId="20577"/>
          <ac:spMkLst>
            <pc:docMk/>
            <pc:sldMk cId="3713855008" sldId="2314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688DAF23-2485-469D-A287-50282AC544CB}" dt="2023-02-17T14:01:18.312" v="1315" actId="47"/>
        <pc:sldMkLst>
          <pc:docMk/>
          <pc:sldMk cId="4010695729" sldId="2315"/>
        </pc:sldMkLst>
        <pc:spChg chg="mod">
          <ac:chgData name="Céline Tuduri" userId="edc773aa-4903-456e-96ea-bec4f437440a" providerId="ADAL" clId="{688DAF23-2485-469D-A287-50282AC544CB}" dt="2023-02-17T13:51:51.322" v="1118" actId="20577"/>
          <ac:spMkLst>
            <pc:docMk/>
            <pc:sldMk cId="4010695729" sldId="2315"/>
            <ac:spMk id="9" creationId="{E26D2BF1-17AE-4896-B50A-81316219994A}"/>
          </ac:spMkLst>
        </pc:spChg>
        <pc:picChg chg="del">
          <ac:chgData name="Céline Tuduri" userId="edc773aa-4903-456e-96ea-bec4f437440a" providerId="ADAL" clId="{688DAF23-2485-469D-A287-50282AC544CB}" dt="2023-02-17T13:52:04.340" v="1124" actId="478"/>
          <ac:picMkLst>
            <pc:docMk/>
            <pc:sldMk cId="4010695729" sldId="2315"/>
            <ac:picMk id="2" creationId="{5998BBE2-ADC1-0A14-9A44-2A4F1D43A642}"/>
          </ac:picMkLst>
        </pc:picChg>
        <pc:picChg chg="add mod">
          <ac:chgData name="Céline Tuduri" userId="edc773aa-4903-456e-96ea-bec4f437440a" providerId="ADAL" clId="{688DAF23-2485-469D-A287-50282AC544CB}" dt="2023-02-17T13:52:04.591" v="1125"/>
          <ac:picMkLst>
            <pc:docMk/>
            <pc:sldMk cId="4010695729" sldId="2315"/>
            <ac:picMk id="3" creationId="{33D81D30-2E74-5260-2F29-1CF992412452}"/>
          </ac:picMkLst>
        </pc:picChg>
        <pc:picChg chg="add del mod">
          <ac:chgData name="Céline Tuduri" userId="edc773aa-4903-456e-96ea-bec4f437440a" providerId="ADAL" clId="{688DAF23-2485-469D-A287-50282AC544CB}" dt="2023-02-17T13:52:38.925" v="1141" actId="21"/>
          <ac:picMkLst>
            <pc:docMk/>
            <pc:sldMk cId="4010695729" sldId="2315"/>
            <ac:picMk id="5" creationId="{C0D6C1B2-7E96-A6AA-4280-7CB4E3D291CB}"/>
          </ac:picMkLst>
        </pc:picChg>
        <pc:picChg chg="del">
          <ac:chgData name="Céline Tuduri" userId="edc773aa-4903-456e-96ea-bec4f437440a" providerId="ADAL" clId="{688DAF23-2485-469D-A287-50282AC544CB}" dt="2023-02-17T13:52:39.734" v="1142" actId="478"/>
          <ac:picMkLst>
            <pc:docMk/>
            <pc:sldMk cId="4010695729" sldId="2315"/>
            <ac:picMk id="7" creationId="{7CD58C70-EE87-930D-230F-CCB906FA5A8C}"/>
          </ac:picMkLst>
        </pc:picChg>
        <pc:picChg chg="add mod">
          <ac:chgData name="Céline Tuduri" userId="edc773aa-4903-456e-96ea-bec4f437440a" providerId="ADAL" clId="{688DAF23-2485-469D-A287-50282AC544CB}" dt="2023-02-17T13:52:39.947" v="1143"/>
          <ac:picMkLst>
            <pc:docMk/>
            <pc:sldMk cId="4010695729" sldId="2315"/>
            <ac:picMk id="8" creationId="{7AD948F6-4E72-46D7-B5F5-32F93EF01E23}"/>
          </ac:picMkLst>
        </pc:picChg>
        <pc:picChg chg="add del mod">
          <ac:chgData name="Céline Tuduri" userId="edc773aa-4903-456e-96ea-bec4f437440a" providerId="ADAL" clId="{688DAF23-2485-469D-A287-50282AC544CB}" dt="2023-02-17T13:53:00.356" v="1148" actId="21"/>
          <ac:picMkLst>
            <pc:docMk/>
            <pc:sldMk cId="4010695729" sldId="2315"/>
            <ac:picMk id="11" creationId="{8D3E92BF-A0F3-D47C-48D7-DC0F51B4727C}"/>
          </ac:picMkLst>
        </pc:picChg>
        <pc:picChg chg="del">
          <ac:chgData name="Céline Tuduri" userId="edc773aa-4903-456e-96ea-bec4f437440a" providerId="ADAL" clId="{688DAF23-2485-469D-A287-50282AC544CB}" dt="2023-02-17T13:53:01.125" v="1149" actId="478"/>
          <ac:picMkLst>
            <pc:docMk/>
            <pc:sldMk cId="4010695729" sldId="2315"/>
            <ac:picMk id="12" creationId="{01E39C1F-8C3F-FC86-1BAA-8CDC9BE5550C}"/>
          </ac:picMkLst>
        </pc:picChg>
        <pc:picChg chg="add mod">
          <ac:chgData name="Céline Tuduri" userId="edc773aa-4903-456e-96ea-bec4f437440a" providerId="ADAL" clId="{688DAF23-2485-469D-A287-50282AC544CB}" dt="2023-02-17T13:53:01.409" v="1150"/>
          <ac:picMkLst>
            <pc:docMk/>
            <pc:sldMk cId="4010695729" sldId="2315"/>
            <ac:picMk id="13" creationId="{60A5AA0E-28E8-6DD9-5F25-5993BBFA09C1}"/>
          </ac:picMkLst>
        </pc:picChg>
        <pc:picChg chg="add del mod">
          <ac:chgData name="Céline Tuduri" userId="edc773aa-4903-456e-96ea-bec4f437440a" providerId="ADAL" clId="{688DAF23-2485-469D-A287-50282AC544CB}" dt="2023-02-17T13:53:26.419" v="1156" actId="21"/>
          <ac:picMkLst>
            <pc:docMk/>
            <pc:sldMk cId="4010695729" sldId="2315"/>
            <ac:picMk id="15" creationId="{0F31193F-B89E-4DB5-9679-106DE4F8B3A5}"/>
          </ac:picMkLst>
        </pc:picChg>
        <pc:picChg chg="del">
          <ac:chgData name="Céline Tuduri" userId="edc773aa-4903-456e-96ea-bec4f437440a" providerId="ADAL" clId="{688DAF23-2485-469D-A287-50282AC544CB}" dt="2023-02-17T13:53:27.173" v="1157" actId="478"/>
          <ac:picMkLst>
            <pc:docMk/>
            <pc:sldMk cId="4010695729" sldId="2315"/>
            <ac:picMk id="16" creationId="{F512B9DA-05CF-564C-C2B1-5830281DAEAD}"/>
          </ac:picMkLst>
        </pc:picChg>
        <pc:picChg chg="add mod">
          <ac:chgData name="Céline Tuduri" userId="edc773aa-4903-456e-96ea-bec4f437440a" providerId="ADAL" clId="{688DAF23-2485-469D-A287-50282AC544CB}" dt="2023-02-17T13:53:27.394" v="1158"/>
          <ac:picMkLst>
            <pc:docMk/>
            <pc:sldMk cId="4010695729" sldId="2315"/>
            <ac:picMk id="17" creationId="{33A3D075-E469-DFF6-8C09-009BD2BD08CA}"/>
          </ac:picMkLst>
        </pc:picChg>
        <pc:picChg chg="add del mod">
          <ac:chgData name="Céline Tuduri" userId="edc773aa-4903-456e-96ea-bec4f437440a" providerId="ADAL" clId="{688DAF23-2485-469D-A287-50282AC544CB}" dt="2023-02-17T13:54:28.332" v="1163" actId="21"/>
          <ac:picMkLst>
            <pc:docMk/>
            <pc:sldMk cId="4010695729" sldId="2315"/>
            <ac:picMk id="19" creationId="{416B15EA-AC36-5194-D2B1-DC3B37C00CA3}"/>
          </ac:picMkLst>
        </pc:picChg>
        <pc:picChg chg="del">
          <ac:chgData name="Céline Tuduri" userId="edc773aa-4903-456e-96ea-bec4f437440a" providerId="ADAL" clId="{688DAF23-2485-469D-A287-50282AC544CB}" dt="2023-02-17T13:54:29.877" v="1164" actId="478"/>
          <ac:picMkLst>
            <pc:docMk/>
            <pc:sldMk cId="4010695729" sldId="2315"/>
            <ac:picMk id="20" creationId="{D9250D0C-DB4A-7E9D-B0EF-2189182B8744}"/>
          </ac:picMkLst>
        </pc:picChg>
        <pc:picChg chg="add mod">
          <ac:chgData name="Céline Tuduri" userId="edc773aa-4903-456e-96ea-bec4f437440a" providerId="ADAL" clId="{688DAF23-2485-469D-A287-50282AC544CB}" dt="2023-02-17T13:54:30.047" v="1165"/>
          <ac:picMkLst>
            <pc:docMk/>
            <pc:sldMk cId="4010695729" sldId="2315"/>
            <ac:picMk id="21" creationId="{42DEA209-006E-22E2-4B1A-30981734E9EA}"/>
          </ac:picMkLst>
        </pc:picChg>
        <pc:picChg chg="add del mod">
          <ac:chgData name="Céline Tuduri" userId="edc773aa-4903-456e-96ea-bec4f437440a" providerId="ADAL" clId="{688DAF23-2485-469D-A287-50282AC544CB}" dt="2023-02-17T13:52:03.535" v="1123" actId="21"/>
          <ac:picMkLst>
            <pc:docMk/>
            <pc:sldMk cId="4010695729" sldId="2315"/>
            <ac:picMk id="24578" creationId="{0CE828D4-AFB4-D48F-9542-25908FEB77CA}"/>
          </ac:picMkLst>
        </pc:picChg>
      </pc:sldChg>
      <pc:sldChg chg="addSp delSp modSp add del">
        <pc:chgData name="Céline Tuduri" userId="edc773aa-4903-456e-96ea-bec4f437440a" providerId="ADAL" clId="{688DAF23-2485-469D-A287-50282AC544CB}" dt="2023-02-17T14:01:18.312" v="1315" actId="47"/>
        <pc:sldMkLst>
          <pc:docMk/>
          <pc:sldMk cId="3281385003" sldId="2316"/>
        </pc:sldMkLst>
        <pc:picChg chg="add del mod">
          <ac:chgData name="Céline Tuduri" userId="edc773aa-4903-456e-96ea-bec4f437440a" providerId="ADAL" clId="{688DAF23-2485-469D-A287-50282AC544CB}" dt="2023-02-17T13:52:09.497" v="1129" actId="21"/>
          <ac:picMkLst>
            <pc:docMk/>
            <pc:sldMk cId="3281385003" sldId="2316"/>
            <ac:picMk id="2" creationId="{242219E0-2597-147F-73F5-8FEFA58FDF19}"/>
          </ac:picMkLst>
        </pc:picChg>
        <pc:picChg chg="add mod">
          <ac:chgData name="Céline Tuduri" userId="edc773aa-4903-456e-96ea-bec4f437440a" providerId="ADAL" clId="{688DAF23-2485-469D-A287-50282AC544CB}" dt="2023-02-17T13:52:11.076" v="1131"/>
          <ac:picMkLst>
            <pc:docMk/>
            <pc:sldMk cId="3281385003" sldId="2316"/>
            <ac:picMk id="3" creationId="{427B7E74-C100-80F0-B24F-0BD3FE6F92CD}"/>
          </ac:picMkLst>
        </pc:picChg>
        <pc:picChg chg="del">
          <ac:chgData name="Céline Tuduri" userId="edc773aa-4903-456e-96ea-bec4f437440a" providerId="ADAL" clId="{688DAF23-2485-469D-A287-50282AC544CB}" dt="2023-02-17T13:52:10.255" v="1130" actId="478"/>
          <ac:picMkLst>
            <pc:docMk/>
            <pc:sldMk cId="3281385003" sldId="2316"/>
            <ac:picMk id="4" creationId="{0925B07B-3043-22F3-7581-7A2D2F913D49}"/>
          </ac:picMkLst>
        </pc:picChg>
        <pc:picChg chg="add mod">
          <ac:chgData name="Céline Tuduri" userId="edc773aa-4903-456e-96ea-bec4f437440a" providerId="ADAL" clId="{688DAF23-2485-469D-A287-50282AC544CB}" dt="2023-02-17T13:54:55.321" v="1172"/>
          <ac:picMkLst>
            <pc:docMk/>
            <pc:sldMk cId="3281385003" sldId="2316"/>
            <ac:picMk id="5" creationId="{A10552A3-203B-850B-55E0-8641EC030D33}"/>
          </ac:picMkLst>
        </pc:picChg>
        <pc:picChg chg="add del mod">
          <ac:chgData name="Céline Tuduri" userId="edc773aa-4903-456e-96ea-bec4f437440a" providerId="ADAL" clId="{688DAF23-2485-469D-A287-50282AC544CB}" dt="2023-02-17T13:55:31.833" v="1193" actId="21"/>
          <ac:picMkLst>
            <pc:docMk/>
            <pc:sldMk cId="3281385003" sldId="2316"/>
            <ac:picMk id="7" creationId="{F59564EE-0BB1-0CF7-8EF2-6A1062561897}"/>
          </ac:picMkLst>
        </pc:picChg>
        <pc:picChg chg="del">
          <ac:chgData name="Céline Tuduri" userId="edc773aa-4903-456e-96ea-bec4f437440a" providerId="ADAL" clId="{688DAF23-2485-469D-A287-50282AC544CB}" dt="2023-02-17T13:54:55.050" v="1171" actId="478"/>
          <ac:picMkLst>
            <pc:docMk/>
            <pc:sldMk cId="3281385003" sldId="2316"/>
            <ac:picMk id="8" creationId="{8C1870DA-D575-7876-A036-FC58DE8A138A}"/>
          </ac:picMkLst>
        </pc:picChg>
        <pc:picChg chg="add mod">
          <ac:chgData name="Céline Tuduri" userId="edc773aa-4903-456e-96ea-bec4f437440a" providerId="ADAL" clId="{688DAF23-2485-469D-A287-50282AC544CB}" dt="2023-02-17T13:55:32.786" v="1195"/>
          <ac:picMkLst>
            <pc:docMk/>
            <pc:sldMk cId="3281385003" sldId="2316"/>
            <ac:picMk id="10" creationId="{A6B46568-7B22-06F0-0BB0-6B9570B2744D}"/>
          </ac:picMkLst>
        </pc:picChg>
        <pc:picChg chg="add mod">
          <ac:chgData name="Céline Tuduri" userId="edc773aa-4903-456e-96ea-bec4f437440a" providerId="ADAL" clId="{688DAF23-2485-469D-A287-50282AC544CB}" dt="2023-02-17T13:55:49.751" v="1202"/>
          <ac:picMkLst>
            <pc:docMk/>
            <pc:sldMk cId="3281385003" sldId="2316"/>
            <ac:picMk id="11" creationId="{C6E368B6-D3B6-92DD-8AC8-78909058BD63}"/>
          </ac:picMkLst>
        </pc:picChg>
        <pc:picChg chg="del">
          <ac:chgData name="Céline Tuduri" userId="edc773aa-4903-456e-96ea-bec4f437440a" providerId="ADAL" clId="{688DAF23-2485-469D-A287-50282AC544CB}" dt="2023-02-17T13:55:32.578" v="1194" actId="478"/>
          <ac:picMkLst>
            <pc:docMk/>
            <pc:sldMk cId="3281385003" sldId="2316"/>
            <ac:picMk id="12" creationId="{855B22F8-B442-8626-A49F-960B38B9A26C}"/>
          </ac:picMkLst>
        </pc:picChg>
        <pc:picChg chg="del">
          <ac:chgData name="Céline Tuduri" userId="edc773aa-4903-456e-96ea-bec4f437440a" providerId="ADAL" clId="{688DAF23-2485-469D-A287-50282AC544CB}" dt="2023-02-17T13:55:49.547" v="1201" actId="478"/>
          <ac:picMkLst>
            <pc:docMk/>
            <pc:sldMk cId="3281385003" sldId="2316"/>
            <ac:picMk id="14" creationId="{DA491504-D180-1055-4D3E-03E91E08F017}"/>
          </ac:picMkLst>
        </pc:picChg>
        <pc:picChg chg="add del mod">
          <ac:chgData name="Céline Tuduri" userId="edc773aa-4903-456e-96ea-bec4f437440a" providerId="ADAL" clId="{688DAF23-2485-469D-A287-50282AC544CB}" dt="2023-02-17T13:54:54.148" v="1170" actId="21"/>
          <ac:picMkLst>
            <pc:docMk/>
            <pc:sldMk cId="3281385003" sldId="2316"/>
            <ac:picMk id="23554" creationId="{52CCE3DB-EE2A-9364-0487-BCD52AF5B31E}"/>
          </ac:picMkLst>
        </pc:picChg>
        <pc:picChg chg="add del mod">
          <ac:chgData name="Céline Tuduri" userId="edc773aa-4903-456e-96ea-bec4f437440a" providerId="ADAL" clId="{688DAF23-2485-469D-A287-50282AC544CB}" dt="2023-02-17T13:55:48.742" v="1200" actId="21"/>
          <ac:picMkLst>
            <pc:docMk/>
            <pc:sldMk cId="3281385003" sldId="2316"/>
            <ac:picMk id="23556" creationId="{966FA5C1-A980-C631-3F18-535692F569CA}"/>
          </ac:picMkLst>
        </pc:picChg>
      </pc:sldChg>
      <pc:sldChg chg="addSp delSp modSp add del mod">
        <pc:chgData name="Céline Tuduri" userId="edc773aa-4903-456e-96ea-bec4f437440a" providerId="ADAL" clId="{688DAF23-2485-469D-A287-50282AC544CB}" dt="2023-02-17T14:01:18.312" v="1315" actId="47"/>
        <pc:sldMkLst>
          <pc:docMk/>
          <pc:sldMk cId="2559519544" sldId="2317"/>
        </pc:sldMkLst>
        <pc:picChg chg="add del mod">
          <ac:chgData name="Céline Tuduri" userId="edc773aa-4903-456e-96ea-bec4f437440a" providerId="ADAL" clId="{688DAF23-2485-469D-A287-50282AC544CB}" dt="2023-02-17T13:52:17.573" v="1135" actId="21"/>
          <ac:picMkLst>
            <pc:docMk/>
            <pc:sldMk cId="2559519544" sldId="2317"/>
            <ac:picMk id="2" creationId="{0B89B3C7-1346-280F-0E35-39DF002E622A}"/>
          </ac:picMkLst>
        </pc:picChg>
        <pc:picChg chg="del">
          <ac:chgData name="Céline Tuduri" userId="edc773aa-4903-456e-96ea-bec4f437440a" providerId="ADAL" clId="{688DAF23-2485-469D-A287-50282AC544CB}" dt="2023-02-17T13:52:18.477" v="1136" actId="478"/>
          <ac:picMkLst>
            <pc:docMk/>
            <pc:sldMk cId="2559519544" sldId="2317"/>
            <ac:picMk id="3" creationId="{9C44774F-8106-63ED-0345-246EDD8D4C21}"/>
          </ac:picMkLst>
        </pc:picChg>
        <pc:picChg chg="add mod">
          <ac:chgData name="Céline Tuduri" userId="edc773aa-4903-456e-96ea-bec4f437440a" providerId="ADAL" clId="{688DAF23-2485-469D-A287-50282AC544CB}" dt="2023-02-17T13:52:18.671" v="1137"/>
          <ac:picMkLst>
            <pc:docMk/>
            <pc:sldMk cId="2559519544" sldId="2317"/>
            <ac:picMk id="4" creationId="{C7211540-2364-36CA-9106-A0375B23A10F}"/>
          </ac:picMkLst>
        </pc:picChg>
        <pc:picChg chg="del">
          <ac:chgData name="Céline Tuduri" userId="edc773aa-4903-456e-96ea-bec4f437440a" providerId="ADAL" clId="{688DAF23-2485-469D-A287-50282AC544CB}" dt="2023-02-17T13:55:09.407" v="1181" actId="478"/>
          <ac:picMkLst>
            <pc:docMk/>
            <pc:sldMk cId="2559519544" sldId="2317"/>
            <ac:picMk id="5" creationId="{BF884C76-4970-441F-D60A-8A6968A7EFD6}"/>
          </ac:picMkLst>
        </pc:picChg>
        <pc:picChg chg="add del mod">
          <ac:chgData name="Céline Tuduri" userId="edc773aa-4903-456e-96ea-bec4f437440a" providerId="ADAL" clId="{688DAF23-2485-469D-A287-50282AC544CB}" dt="2023-02-17T13:55:08.664" v="1180" actId="21"/>
          <ac:picMkLst>
            <pc:docMk/>
            <pc:sldMk cId="2559519544" sldId="2317"/>
            <ac:picMk id="7" creationId="{F9BCD978-C83A-4AEC-CEF5-BF6BACCD0260}"/>
          </ac:picMkLst>
        </pc:picChg>
        <pc:picChg chg="add mod">
          <ac:chgData name="Céline Tuduri" userId="edc773aa-4903-456e-96ea-bec4f437440a" providerId="ADAL" clId="{688DAF23-2485-469D-A287-50282AC544CB}" dt="2023-02-17T13:55:09.620" v="1182"/>
          <ac:picMkLst>
            <pc:docMk/>
            <pc:sldMk cId="2559519544" sldId="2317"/>
            <ac:picMk id="8" creationId="{98FA2555-CA79-BCFE-F53D-1CA481D49369}"/>
          </ac:picMkLst>
        </pc:picChg>
        <pc:picChg chg="del">
          <ac:chgData name="Céline Tuduri" userId="edc773aa-4903-456e-96ea-bec4f437440a" providerId="ADAL" clId="{688DAF23-2485-469D-A287-50282AC544CB}" dt="2023-02-17T13:56:17.985" v="1213" actId="478"/>
          <ac:picMkLst>
            <pc:docMk/>
            <pc:sldMk cId="2559519544" sldId="2317"/>
            <ac:picMk id="10" creationId="{A60B7A15-8DC2-1157-8B49-A66AB517B65F}"/>
          </ac:picMkLst>
        </pc:picChg>
        <pc:picChg chg="add mod">
          <ac:chgData name="Céline Tuduri" userId="edc773aa-4903-456e-96ea-bec4f437440a" providerId="ADAL" clId="{688DAF23-2485-469D-A287-50282AC544CB}" dt="2023-02-17T13:55:24.954" v="1189"/>
          <ac:picMkLst>
            <pc:docMk/>
            <pc:sldMk cId="2559519544" sldId="2317"/>
            <ac:picMk id="11" creationId="{AD94B001-84BD-921E-3599-75A0ADB9EA45}"/>
          </ac:picMkLst>
        </pc:picChg>
        <pc:picChg chg="add del mod">
          <ac:chgData name="Céline Tuduri" userId="edc773aa-4903-456e-96ea-bec4f437440a" providerId="ADAL" clId="{688DAF23-2485-469D-A287-50282AC544CB}" dt="2023-02-17T13:55:56.620" v="1206" actId="21"/>
          <ac:picMkLst>
            <pc:docMk/>
            <pc:sldMk cId="2559519544" sldId="2317"/>
            <ac:picMk id="12" creationId="{8888298B-28CF-79AA-7F48-ADBBC89920D7}"/>
          </ac:picMkLst>
        </pc:picChg>
        <pc:picChg chg="add mod">
          <ac:chgData name="Céline Tuduri" userId="edc773aa-4903-456e-96ea-bec4f437440a" providerId="ADAL" clId="{688DAF23-2485-469D-A287-50282AC544CB}" dt="2023-02-17T13:55:57.900" v="1208"/>
          <ac:picMkLst>
            <pc:docMk/>
            <pc:sldMk cId="2559519544" sldId="2317"/>
            <ac:picMk id="13" creationId="{AB4E8BD1-1E23-B34C-B11C-B9403D5B1CD9}"/>
          </ac:picMkLst>
        </pc:picChg>
        <pc:picChg chg="del">
          <ac:chgData name="Céline Tuduri" userId="edc773aa-4903-456e-96ea-bec4f437440a" providerId="ADAL" clId="{688DAF23-2485-469D-A287-50282AC544CB}" dt="2023-02-17T13:56:43.914" v="1219" actId="478"/>
          <ac:picMkLst>
            <pc:docMk/>
            <pc:sldMk cId="2559519544" sldId="2317"/>
            <ac:picMk id="14" creationId="{737E1FEB-9A8C-DD8E-D97E-BAEB1D6D2E64}"/>
          </ac:picMkLst>
        </pc:picChg>
        <pc:picChg chg="del">
          <ac:chgData name="Céline Tuduri" userId="edc773aa-4903-456e-96ea-bec4f437440a" providerId="ADAL" clId="{688DAF23-2485-469D-A287-50282AC544CB}" dt="2023-02-17T13:55:24.768" v="1188" actId="478"/>
          <ac:picMkLst>
            <pc:docMk/>
            <pc:sldMk cId="2559519544" sldId="2317"/>
            <ac:picMk id="15" creationId="{D4D6510B-5CF5-9D6B-7C19-E7E18BA16F0A}"/>
          </ac:picMkLst>
        </pc:picChg>
        <pc:picChg chg="del">
          <ac:chgData name="Céline Tuduri" userId="edc773aa-4903-456e-96ea-bec4f437440a" providerId="ADAL" clId="{688DAF23-2485-469D-A287-50282AC544CB}" dt="2023-02-17T13:55:57.632" v="1207" actId="478"/>
          <ac:picMkLst>
            <pc:docMk/>
            <pc:sldMk cId="2559519544" sldId="2317"/>
            <ac:picMk id="16" creationId="{EC8AFF1B-D458-86A7-637C-17C9096CCE7A}"/>
          </ac:picMkLst>
        </pc:picChg>
        <pc:picChg chg="add del mod">
          <ac:chgData name="Céline Tuduri" userId="edc773aa-4903-456e-96ea-bec4f437440a" providerId="ADAL" clId="{688DAF23-2485-469D-A287-50282AC544CB}" dt="2023-02-17T13:56:17.083" v="1212" actId="21"/>
          <ac:picMkLst>
            <pc:docMk/>
            <pc:sldMk cId="2559519544" sldId="2317"/>
            <ac:picMk id="18" creationId="{35B82875-32A0-A9C9-5432-8FF150B5A6BA}"/>
          </ac:picMkLst>
        </pc:picChg>
        <pc:picChg chg="add mod">
          <ac:chgData name="Céline Tuduri" userId="edc773aa-4903-456e-96ea-bec4f437440a" providerId="ADAL" clId="{688DAF23-2485-469D-A287-50282AC544CB}" dt="2023-02-17T13:56:18.174" v="1214"/>
          <ac:picMkLst>
            <pc:docMk/>
            <pc:sldMk cId="2559519544" sldId="2317"/>
            <ac:picMk id="19" creationId="{3F1DA07E-EA76-7B38-4136-03E5F5FB5668}"/>
          </ac:picMkLst>
        </pc:picChg>
        <pc:picChg chg="add del mod">
          <ac:chgData name="Céline Tuduri" userId="edc773aa-4903-456e-96ea-bec4f437440a" providerId="ADAL" clId="{688DAF23-2485-469D-A287-50282AC544CB}" dt="2023-02-17T13:56:43.106" v="1218" actId="21"/>
          <ac:picMkLst>
            <pc:docMk/>
            <pc:sldMk cId="2559519544" sldId="2317"/>
            <ac:picMk id="21" creationId="{824C6580-9D79-D8DF-DD6F-373B7A9E7BD0}"/>
          </ac:picMkLst>
        </pc:picChg>
        <pc:picChg chg="add mod">
          <ac:chgData name="Céline Tuduri" userId="edc773aa-4903-456e-96ea-bec4f437440a" providerId="ADAL" clId="{688DAF23-2485-469D-A287-50282AC544CB}" dt="2023-02-17T13:56:44.149" v="1220"/>
          <ac:picMkLst>
            <pc:docMk/>
            <pc:sldMk cId="2559519544" sldId="2317"/>
            <ac:picMk id="22" creationId="{572200D1-627A-41B8-6D4C-125EA80A94A3}"/>
          </ac:picMkLst>
        </pc:picChg>
        <pc:picChg chg="add del mod">
          <ac:chgData name="Céline Tuduri" userId="edc773aa-4903-456e-96ea-bec4f437440a" providerId="ADAL" clId="{688DAF23-2485-469D-A287-50282AC544CB}" dt="2023-02-17T13:55:23.909" v="1187" actId="21"/>
          <ac:picMkLst>
            <pc:docMk/>
            <pc:sldMk cId="2559519544" sldId="2317"/>
            <ac:picMk id="22530" creationId="{B3DED552-3E25-CE5C-E21E-CA22CE9A5965}"/>
          </ac:picMkLst>
        </pc:picChg>
      </pc:sldChg>
      <pc:sldChg chg="modSp add mod">
        <pc:chgData name="Céline Tuduri" userId="edc773aa-4903-456e-96ea-bec4f437440a" providerId="ADAL" clId="{688DAF23-2485-469D-A287-50282AC544CB}" dt="2023-02-17T13:57:51.842" v="1241" actId="20577"/>
        <pc:sldMkLst>
          <pc:docMk/>
          <pc:sldMk cId="4097287791" sldId="2318"/>
        </pc:sldMkLst>
        <pc:spChg chg="mod">
          <ac:chgData name="Céline Tuduri" userId="edc773aa-4903-456e-96ea-bec4f437440a" providerId="ADAL" clId="{688DAF23-2485-469D-A287-50282AC544CB}" dt="2023-02-17T13:57:51.842" v="1241" actId="20577"/>
          <ac:spMkLst>
            <pc:docMk/>
            <pc:sldMk cId="4097287791" sldId="2318"/>
            <ac:spMk id="2" creationId="{B5E74F8C-9CD7-4587-9768-7AE7DB90BE58}"/>
          </ac:spMkLst>
        </pc:spChg>
      </pc:sldChg>
      <pc:sldChg chg="addSp delSp modSp add">
        <pc:chgData name="Céline Tuduri" userId="edc773aa-4903-456e-96ea-bec4f437440a" providerId="ADAL" clId="{688DAF23-2485-469D-A287-50282AC544CB}" dt="2023-02-17T13:59:54.805" v="1300"/>
        <pc:sldMkLst>
          <pc:docMk/>
          <pc:sldMk cId="3129312520" sldId="2319"/>
        </pc:sldMkLst>
        <pc:picChg chg="add mod">
          <ac:chgData name="Céline Tuduri" userId="edc773aa-4903-456e-96ea-bec4f437440a" providerId="ADAL" clId="{688DAF23-2485-469D-A287-50282AC544CB}" dt="2023-02-17T13:57:28.746" v="1229"/>
          <ac:picMkLst>
            <pc:docMk/>
            <pc:sldMk cId="3129312520" sldId="2319"/>
            <ac:picMk id="2" creationId="{EBF20811-769B-49E9-557D-4A5C0C221F78}"/>
          </ac:picMkLst>
        </pc:picChg>
        <pc:picChg chg="del">
          <ac:chgData name="Céline Tuduri" userId="edc773aa-4903-456e-96ea-bec4f437440a" providerId="ADAL" clId="{688DAF23-2485-469D-A287-50282AC544CB}" dt="2023-02-17T13:57:28.494" v="1228" actId="478"/>
          <ac:picMkLst>
            <pc:docMk/>
            <pc:sldMk cId="3129312520" sldId="2319"/>
            <ac:picMk id="3" creationId="{E582222B-9BF6-D6F5-A5E9-E6AFF525A373}"/>
          </ac:picMkLst>
        </pc:picChg>
        <pc:picChg chg="del">
          <ac:chgData name="Céline Tuduri" userId="edc773aa-4903-456e-96ea-bec4f437440a" providerId="ADAL" clId="{688DAF23-2485-469D-A287-50282AC544CB}" dt="2023-02-17T13:59:08.415" v="1271" actId="478"/>
          <ac:picMkLst>
            <pc:docMk/>
            <pc:sldMk cId="3129312520" sldId="2319"/>
            <ac:picMk id="4" creationId="{3AFD1E98-2B7C-8CC5-5ACA-9AFF3B606089}"/>
          </ac:picMkLst>
        </pc:picChg>
        <pc:picChg chg="add mod">
          <ac:chgData name="Céline Tuduri" userId="edc773aa-4903-456e-96ea-bec4f437440a" providerId="ADAL" clId="{688DAF23-2485-469D-A287-50282AC544CB}" dt="2023-02-17T13:59:08.621" v="1272"/>
          <ac:picMkLst>
            <pc:docMk/>
            <pc:sldMk cId="3129312520" sldId="2319"/>
            <ac:picMk id="5" creationId="{512BAB90-AA1F-F3F5-8649-15427E8299AD}"/>
          </ac:picMkLst>
        </pc:picChg>
        <pc:picChg chg="del">
          <ac:chgData name="Céline Tuduri" userId="edc773aa-4903-456e-96ea-bec4f437440a" providerId="ADAL" clId="{688DAF23-2485-469D-A287-50282AC544CB}" dt="2023-02-17T13:59:23.568" v="1279" actId="478"/>
          <ac:picMkLst>
            <pc:docMk/>
            <pc:sldMk cId="3129312520" sldId="2319"/>
            <ac:picMk id="7" creationId="{E9A05CEE-1591-A406-6E32-7EBD837D878A}"/>
          </ac:picMkLst>
        </pc:picChg>
        <pc:picChg chg="add mod">
          <ac:chgData name="Céline Tuduri" userId="edc773aa-4903-456e-96ea-bec4f437440a" providerId="ADAL" clId="{688DAF23-2485-469D-A287-50282AC544CB}" dt="2023-02-17T13:59:23.757" v="1280"/>
          <ac:picMkLst>
            <pc:docMk/>
            <pc:sldMk cId="3129312520" sldId="2319"/>
            <ac:picMk id="8" creationId="{D2C6116B-9733-8809-4A97-8004702516C5}"/>
          </ac:picMkLst>
        </pc:picChg>
        <pc:picChg chg="add del mod">
          <ac:chgData name="Céline Tuduri" userId="edc773aa-4903-456e-96ea-bec4f437440a" providerId="ADAL" clId="{688DAF23-2485-469D-A287-50282AC544CB}" dt="2023-02-17T13:59:53.731" v="1298" actId="21"/>
          <ac:picMkLst>
            <pc:docMk/>
            <pc:sldMk cId="3129312520" sldId="2319"/>
            <ac:picMk id="10" creationId="{1C10F66C-A5FC-B611-B2AB-5E58E353DD5E}"/>
          </ac:picMkLst>
        </pc:picChg>
        <pc:picChg chg="add mod">
          <ac:chgData name="Céline Tuduri" userId="edc773aa-4903-456e-96ea-bec4f437440a" providerId="ADAL" clId="{688DAF23-2485-469D-A287-50282AC544CB}" dt="2023-02-17T13:59:54.805" v="1300"/>
          <ac:picMkLst>
            <pc:docMk/>
            <pc:sldMk cId="3129312520" sldId="2319"/>
            <ac:picMk id="11" creationId="{15A79906-8304-6A70-42FD-A3207641DF01}"/>
          </ac:picMkLst>
        </pc:picChg>
        <pc:picChg chg="del">
          <ac:chgData name="Céline Tuduri" userId="edc773aa-4903-456e-96ea-bec4f437440a" providerId="ADAL" clId="{688DAF23-2485-469D-A287-50282AC544CB}" dt="2023-02-17T13:59:54.596" v="1299" actId="478"/>
          <ac:picMkLst>
            <pc:docMk/>
            <pc:sldMk cId="3129312520" sldId="2319"/>
            <ac:picMk id="12" creationId="{59AE473F-695C-2860-4FEC-80F84A00C50C}"/>
          </ac:picMkLst>
        </pc:picChg>
        <pc:picChg chg="add del mod">
          <ac:chgData name="Céline Tuduri" userId="edc773aa-4903-456e-96ea-bec4f437440a" providerId="ADAL" clId="{688DAF23-2485-469D-A287-50282AC544CB}" dt="2023-02-17T13:57:27.730" v="1227" actId="21"/>
          <ac:picMkLst>
            <pc:docMk/>
            <pc:sldMk cId="3129312520" sldId="2319"/>
            <ac:picMk id="27650" creationId="{0CCFB0D2-A36D-C3F8-A785-250C794E0640}"/>
          </ac:picMkLst>
        </pc:picChg>
        <pc:picChg chg="add del mod">
          <ac:chgData name="Céline Tuduri" userId="edc773aa-4903-456e-96ea-bec4f437440a" providerId="ADAL" clId="{688DAF23-2485-469D-A287-50282AC544CB}" dt="2023-02-17T13:59:07.704" v="1270" actId="21"/>
          <ac:picMkLst>
            <pc:docMk/>
            <pc:sldMk cId="3129312520" sldId="2319"/>
            <ac:picMk id="27652" creationId="{5F45D73C-77FE-7D1F-4C5E-39B71A27FB59}"/>
          </ac:picMkLst>
        </pc:picChg>
        <pc:picChg chg="add del mod">
          <ac:chgData name="Céline Tuduri" userId="edc773aa-4903-456e-96ea-bec4f437440a" providerId="ADAL" clId="{688DAF23-2485-469D-A287-50282AC544CB}" dt="2023-02-17T13:59:22.682" v="1278" actId="21"/>
          <ac:picMkLst>
            <pc:docMk/>
            <pc:sldMk cId="3129312520" sldId="2319"/>
            <ac:picMk id="27654" creationId="{7334A3BD-F94B-04A8-7831-A7B79D432B6F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58:51.804" v="1265"/>
        <pc:sldMkLst>
          <pc:docMk/>
          <pc:sldMk cId="4035093913" sldId="2320"/>
        </pc:sldMkLst>
        <pc:picChg chg="del">
          <ac:chgData name="Céline Tuduri" userId="edc773aa-4903-456e-96ea-bec4f437440a" providerId="ADAL" clId="{688DAF23-2485-469D-A287-50282AC544CB}" dt="2023-02-17T13:58:13.809" v="1246" actId="478"/>
          <ac:picMkLst>
            <pc:docMk/>
            <pc:sldMk cId="4035093913" sldId="2320"/>
            <ac:picMk id="3" creationId="{38E1571D-CB48-866D-ECC3-34B7D0A9F5F0}"/>
          </ac:picMkLst>
        </pc:picChg>
        <pc:picChg chg="add del mod">
          <ac:chgData name="Céline Tuduri" userId="edc773aa-4903-456e-96ea-bec4f437440a" providerId="ADAL" clId="{688DAF23-2485-469D-A287-50282AC544CB}" dt="2023-02-17T13:58:13.075" v="1245" actId="21"/>
          <ac:picMkLst>
            <pc:docMk/>
            <pc:sldMk cId="4035093913" sldId="2320"/>
            <ac:picMk id="4" creationId="{E398405B-322C-ECD4-FF00-7169D4788122}"/>
          </ac:picMkLst>
        </pc:picChg>
        <pc:picChg chg="add mod">
          <ac:chgData name="Céline Tuduri" userId="edc773aa-4903-456e-96ea-bec4f437440a" providerId="ADAL" clId="{688DAF23-2485-469D-A287-50282AC544CB}" dt="2023-02-17T13:58:14.038" v="1247"/>
          <ac:picMkLst>
            <pc:docMk/>
            <pc:sldMk cId="4035093913" sldId="2320"/>
            <ac:picMk id="5" creationId="{A4716A83-228C-CCD8-83CF-717EDDFACBE9}"/>
          </ac:picMkLst>
        </pc:picChg>
        <pc:picChg chg="add del mod">
          <ac:chgData name="Céline Tuduri" userId="edc773aa-4903-456e-96ea-bec4f437440a" providerId="ADAL" clId="{688DAF23-2485-469D-A287-50282AC544CB}" dt="2023-02-17T13:58:50.851" v="1263" actId="21"/>
          <ac:picMkLst>
            <pc:docMk/>
            <pc:sldMk cId="4035093913" sldId="2320"/>
            <ac:picMk id="7" creationId="{D0D8FAF3-2236-5A7F-D7A7-C483104B248F}"/>
          </ac:picMkLst>
        </pc:picChg>
        <pc:picChg chg="del">
          <ac:chgData name="Céline Tuduri" userId="edc773aa-4903-456e-96ea-bec4f437440a" providerId="ADAL" clId="{688DAF23-2485-469D-A287-50282AC544CB}" dt="2023-02-17T13:58:51.616" v="1264" actId="478"/>
          <ac:picMkLst>
            <pc:docMk/>
            <pc:sldMk cId="4035093913" sldId="2320"/>
            <ac:picMk id="8" creationId="{5609F68A-847F-4944-AC79-77EB5AF9CB18}"/>
          </ac:picMkLst>
        </pc:picChg>
        <pc:picChg chg="add mod">
          <ac:chgData name="Céline Tuduri" userId="edc773aa-4903-456e-96ea-bec4f437440a" providerId="ADAL" clId="{688DAF23-2485-469D-A287-50282AC544CB}" dt="2023-02-17T13:58:51.804" v="1265"/>
          <ac:picMkLst>
            <pc:docMk/>
            <pc:sldMk cId="4035093913" sldId="2320"/>
            <ac:picMk id="10" creationId="{D717C61D-6446-ED9A-CB52-CB28DFE6E874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3:59:48.091" v="1294"/>
        <pc:sldMkLst>
          <pc:docMk/>
          <pc:sldMk cId="2620030559" sldId="2321"/>
        </pc:sldMkLst>
        <pc:picChg chg="add del mod">
          <ac:chgData name="Céline Tuduri" userId="edc773aa-4903-456e-96ea-bec4f437440a" providerId="ADAL" clId="{688DAF23-2485-469D-A287-50282AC544CB}" dt="2023-02-17T13:57:34.493" v="1233" actId="21"/>
          <ac:picMkLst>
            <pc:docMk/>
            <pc:sldMk cId="2620030559" sldId="2321"/>
            <ac:picMk id="2" creationId="{72EF0B9A-609F-67E6-D995-D26CAE11375C}"/>
          </ac:picMkLst>
        </pc:picChg>
        <pc:picChg chg="add mod">
          <ac:chgData name="Céline Tuduri" userId="edc773aa-4903-456e-96ea-bec4f437440a" providerId="ADAL" clId="{688DAF23-2485-469D-A287-50282AC544CB}" dt="2023-02-17T13:57:35.422" v="1235"/>
          <ac:picMkLst>
            <pc:docMk/>
            <pc:sldMk cId="2620030559" sldId="2321"/>
            <ac:picMk id="3" creationId="{FDAFEC94-19E5-69AF-4AEB-5ED2E65557BC}"/>
          </ac:picMkLst>
        </pc:picChg>
        <pc:picChg chg="add del mod">
          <ac:chgData name="Céline Tuduri" userId="edc773aa-4903-456e-96ea-bec4f437440a" providerId="ADAL" clId="{688DAF23-2485-469D-A287-50282AC544CB}" dt="2023-02-17T13:58:22.054" v="1251" actId="21"/>
          <ac:picMkLst>
            <pc:docMk/>
            <pc:sldMk cId="2620030559" sldId="2321"/>
            <ac:picMk id="4" creationId="{AF645379-BAFC-740B-96FF-AFD6998C6275}"/>
          </ac:picMkLst>
        </pc:picChg>
        <pc:picChg chg="add mod">
          <ac:chgData name="Céline Tuduri" userId="edc773aa-4903-456e-96ea-bec4f437440a" providerId="ADAL" clId="{688DAF23-2485-469D-A287-50282AC544CB}" dt="2023-02-17T13:58:22.980" v="1253"/>
          <ac:picMkLst>
            <pc:docMk/>
            <pc:sldMk cId="2620030559" sldId="2321"/>
            <ac:picMk id="5" creationId="{0D0286EA-B21F-784C-7C78-9AEFEB15CAAB}"/>
          </ac:picMkLst>
        </pc:picChg>
        <pc:picChg chg="add del mod">
          <ac:chgData name="Céline Tuduri" userId="edc773aa-4903-456e-96ea-bec4f437440a" providerId="ADAL" clId="{688DAF23-2485-469D-A287-50282AC544CB}" dt="2023-02-17T13:58:44.661" v="1257" actId="21"/>
          <ac:picMkLst>
            <pc:docMk/>
            <pc:sldMk cId="2620030559" sldId="2321"/>
            <ac:picMk id="8" creationId="{4FC2F4EB-92D0-1DC8-9CE5-8EC515C03713}"/>
          </ac:picMkLst>
        </pc:picChg>
        <pc:picChg chg="del">
          <ac:chgData name="Céline Tuduri" userId="edc773aa-4903-456e-96ea-bec4f437440a" providerId="ADAL" clId="{688DAF23-2485-469D-A287-50282AC544CB}" dt="2023-02-17T13:57:35.247" v="1234" actId="478"/>
          <ac:picMkLst>
            <pc:docMk/>
            <pc:sldMk cId="2620030559" sldId="2321"/>
            <ac:picMk id="10" creationId="{09DAF8D0-C922-2C95-6E09-32E56D2877D1}"/>
          </ac:picMkLst>
        </pc:picChg>
        <pc:picChg chg="add mod">
          <ac:chgData name="Céline Tuduri" userId="edc773aa-4903-456e-96ea-bec4f437440a" providerId="ADAL" clId="{688DAF23-2485-469D-A287-50282AC544CB}" dt="2023-02-17T13:58:45.667" v="1259"/>
          <ac:picMkLst>
            <pc:docMk/>
            <pc:sldMk cId="2620030559" sldId="2321"/>
            <ac:picMk id="11" creationId="{2C9DDF60-F2D8-F86A-48FE-3593D56C2922}"/>
          </ac:picMkLst>
        </pc:picChg>
        <pc:picChg chg="add del mod">
          <ac:chgData name="Céline Tuduri" userId="edc773aa-4903-456e-96ea-bec4f437440a" providerId="ADAL" clId="{688DAF23-2485-469D-A287-50282AC544CB}" dt="2023-02-17T13:59:34.010" v="1285" actId="21"/>
          <ac:picMkLst>
            <pc:docMk/>
            <pc:sldMk cId="2620030559" sldId="2321"/>
            <ac:picMk id="12" creationId="{59ECC811-7B95-4E89-7AA6-2E62E58A617B}"/>
          </ac:picMkLst>
        </pc:picChg>
        <pc:picChg chg="del">
          <ac:chgData name="Céline Tuduri" userId="edc773aa-4903-456e-96ea-bec4f437440a" providerId="ADAL" clId="{688DAF23-2485-469D-A287-50282AC544CB}" dt="2023-02-17T13:58:22.772" v="1252" actId="478"/>
          <ac:picMkLst>
            <pc:docMk/>
            <pc:sldMk cId="2620030559" sldId="2321"/>
            <ac:picMk id="13" creationId="{03A39C1B-6223-12E3-F45D-47277363EDDC}"/>
          </ac:picMkLst>
        </pc:picChg>
        <pc:picChg chg="add mod">
          <ac:chgData name="Céline Tuduri" userId="edc773aa-4903-456e-96ea-bec4f437440a" providerId="ADAL" clId="{688DAF23-2485-469D-A287-50282AC544CB}" dt="2023-02-17T13:59:34.969" v="1287"/>
          <ac:picMkLst>
            <pc:docMk/>
            <pc:sldMk cId="2620030559" sldId="2321"/>
            <ac:picMk id="14" creationId="{9B01D0E9-DFF6-DC78-C78B-0D4443E67DF2}"/>
          </ac:picMkLst>
        </pc:picChg>
        <pc:picChg chg="add mod">
          <ac:chgData name="Céline Tuduri" userId="edc773aa-4903-456e-96ea-bec4f437440a" providerId="ADAL" clId="{688DAF23-2485-469D-A287-50282AC544CB}" dt="2023-02-17T13:59:48.091" v="1294"/>
          <ac:picMkLst>
            <pc:docMk/>
            <pc:sldMk cId="2620030559" sldId="2321"/>
            <ac:picMk id="15" creationId="{33D3AB47-FEA9-DD02-DE54-E532958CD4CB}"/>
          </ac:picMkLst>
        </pc:picChg>
        <pc:picChg chg="del">
          <ac:chgData name="Céline Tuduri" userId="edc773aa-4903-456e-96ea-bec4f437440a" providerId="ADAL" clId="{688DAF23-2485-469D-A287-50282AC544CB}" dt="2023-02-17T13:58:45.445" v="1258" actId="478"/>
          <ac:picMkLst>
            <pc:docMk/>
            <pc:sldMk cId="2620030559" sldId="2321"/>
            <ac:picMk id="17" creationId="{B7D9FD35-12EB-195A-FAFE-8746307D3578}"/>
          </ac:picMkLst>
        </pc:picChg>
        <pc:picChg chg="del">
          <ac:chgData name="Céline Tuduri" userId="edc773aa-4903-456e-96ea-bec4f437440a" providerId="ADAL" clId="{688DAF23-2485-469D-A287-50282AC544CB}" dt="2023-02-17T13:59:34.764" v="1286" actId="478"/>
          <ac:picMkLst>
            <pc:docMk/>
            <pc:sldMk cId="2620030559" sldId="2321"/>
            <ac:picMk id="20" creationId="{6A04363D-E372-BA3C-E1D1-197F21132848}"/>
          </ac:picMkLst>
        </pc:picChg>
        <pc:picChg chg="del">
          <ac:chgData name="Céline Tuduri" userId="edc773aa-4903-456e-96ea-bec4f437440a" providerId="ADAL" clId="{688DAF23-2485-469D-A287-50282AC544CB}" dt="2023-02-17T13:59:47.838" v="1293" actId="478"/>
          <ac:picMkLst>
            <pc:docMk/>
            <pc:sldMk cId="2620030559" sldId="2321"/>
            <ac:picMk id="22" creationId="{AE8CE246-2083-2A58-F382-A32F3081989D}"/>
          </ac:picMkLst>
        </pc:picChg>
        <pc:picChg chg="add del mod">
          <ac:chgData name="Céline Tuduri" userId="edc773aa-4903-456e-96ea-bec4f437440a" providerId="ADAL" clId="{688DAF23-2485-469D-A287-50282AC544CB}" dt="2023-02-17T13:59:47.045" v="1292" actId="21"/>
          <ac:picMkLst>
            <pc:docMk/>
            <pc:sldMk cId="2620030559" sldId="2321"/>
            <ac:picMk id="25602" creationId="{6B652172-4134-5E36-3D96-BDB106051A14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01:12.855" v="1314"/>
        <pc:sldMkLst>
          <pc:docMk/>
          <pc:sldMk cId="3723864018" sldId="2322"/>
        </pc:sldMkLst>
        <pc:picChg chg="add del mod">
          <ac:chgData name="Céline Tuduri" userId="edc773aa-4903-456e-96ea-bec4f437440a" providerId="ADAL" clId="{688DAF23-2485-469D-A287-50282AC544CB}" dt="2023-02-17T14:01:03.342" v="1306" actId="21"/>
          <ac:picMkLst>
            <pc:docMk/>
            <pc:sldMk cId="3723864018" sldId="2322"/>
            <ac:picMk id="2" creationId="{3A76E226-F6F5-EA64-15C4-59E3C39B23B7}"/>
          </ac:picMkLst>
        </pc:picChg>
        <pc:picChg chg="del">
          <ac:chgData name="Céline Tuduri" userId="edc773aa-4903-456e-96ea-bec4f437440a" providerId="ADAL" clId="{688DAF23-2485-469D-A287-50282AC544CB}" dt="2023-02-17T14:01:04.157" v="1307" actId="478"/>
          <ac:picMkLst>
            <pc:docMk/>
            <pc:sldMk cId="3723864018" sldId="2322"/>
            <ac:picMk id="3" creationId="{D73122B8-CD1D-1DD1-A606-607EA5E24625}"/>
          </ac:picMkLst>
        </pc:picChg>
        <pc:picChg chg="add mod">
          <ac:chgData name="Céline Tuduri" userId="edc773aa-4903-456e-96ea-bec4f437440a" providerId="ADAL" clId="{688DAF23-2485-469D-A287-50282AC544CB}" dt="2023-02-17T14:01:04.361" v="1308"/>
          <ac:picMkLst>
            <pc:docMk/>
            <pc:sldMk cId="3723864018" sldId="2322"/>
            <ac:picMk id="4" creationId="{5CDB506E-87D8-7FE1-F90D-954EAB309F5B}"/>
          </ac:picMkLst>
        </pc:picChg>
        <pc:picChg chg="del">
          <ac:chgData name="Céline Tuduri" userId="edc773aa-4903-456e-96ea-bec4f437440a" providerId="ADAL" clId="{688DAF23-2485-469D-A287-50282AC544CB}" dt="2023-02-17T14:01:12.603" v="1313" actId="478"/>
          <ac:picMkLst>
            <pc:docMk/>
            <pc:sldMk cId="3723864018" sldId="2322"/>
            <ac:picMk id="5" creationId="{00C3D8BD-9F71-630F-706A-F731ABC8B926}"/>
          </ac:picMkLst>
        </pc:picChg>
        <pc:picChg chg="add del mod">
          <ac:chgData name="Céline Tuduri" userId="edc773aa-4903-456e-96ea-bec4f437440a" providerId="ADAL" clId="{688DAF23-2485-469D-A287-50282AC544CB}" dt="2023-02-17T14:01:11.856" v="1312" actId="21"/>
          <ac:picMkLst>
            <pc:docMk/>
            <pc:sldMk cId="3723864018" sldId="2322"/>
            <ac:picMk id="7" creationId="{AFBC215F-7A0C-F422-08EC-26981C5BCBFE}"/>
          </ac:picMkLst>
        </pc:picChg>
        <pc:picChg chg="add mod">
          <ac:chgData name="Céline Tuduri" userId="edc773aa-4903-456e-96ea-bec4f437440a" providerId="ADAL" clId="{688DAF23-2485-469D-A287-50282AC544CB}" dt="2023-02-17T14:01:12.855" v="1314"/>
          <ac:picMkLst>
            <pc:docMk/>
            <pc:sldMk cId="3723864018" sldId="2322"/>
            <ac:picMk id="8" creationId="{0D5D8357-F194-BC9F-3F87-AA267AC163FC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23:48.063" v="1488"/>
        <pc:sldMkLst>
          <pc:docMk/>
          <pc:sldMk cId="927422606" sldId="2323"/>
        </pc:sldMkLst>
        <pc:picChg chg="add del mod">
          <ac:chgData name="Céline Tuduri" userId="edc773aa-4903-456e-96ea-bec4f437440a" providerId="ADAL" clId="{688DAF23-2485-469D-A287-50282AC544CB}" dt="2023-02-17T14:22:32.724" v="1480" actId="21"/>
          <ac:picMkLst>
            <pc:docMk/>
            <pc:sldMk cId="927422606" sldId="2323"/>
            <ac:picMk id="3" creationId="{7930E7ED-6D78-379F-45D0-9F7426D99616}"/>
          </ac:picMkLst>
        </pc:picChg>
        <pc:picChg chg="add del mod">
          <ac:chgData name="Céline Tuduri" userId="edc773aa-4903-456e-96ea-bec4f437440a" providerId="ADAL" clId="{688DAF23-2485-469D-A287-50282AC544CB}" dt="2023-02-17T14:22:26.111" v="1475"/>
          <ac:picMkLst>
            <pc:docMk/>
            <pc:sldMk cId="927422606" sldId="2323"/>
            <ac:picMk id="4" creationId="{4D9BC960-EDBA-CB0C-37EE-A0395CE3D947}"/>
          </ac:picMkLst>
        </pc:picChg>
        <pc:picChg chg="add mod">
          <ac:chgData name="Céline Tuduri" userId="edc773aa-4903-456e-96ea-bec4f437440a" providerId="ADAL" clId="{688DAF23-2485-469D-A287-50282AC544CB}" dt="2023-02-17T14:22:33.626" v="1482"/>
          <ac:picMkLst>
            <pc:docMk/>
            <pc:sldMk cId="927422606" sldId="2323"/>
            <ac:picMk id="5" creationId="{C4AD1845-6B61-844F-FBEA-82913364101B}"/>
          </ac:picMkLst>
        </pc:picChg>
        <pc:picChg chg="add del mod">
          <ac:chgData name="Céline Tuduri" userId="edc773aa-4903-456e-96ea-bec4f437440a" providerId="ADAL" clId="{688DAF23-2485-469D-A287-50282AC544CB}" dt="2023-02-17T14:23:47.004" v="1486" actId="21"/>
          <ac:picMkLst>
            <pc:docMk/>
            <pc:sldMk cId="927422606" sldId="2323"/>
            <ac:picMk id="8" creationId="{D4268491-4B76-180F-83D1-F9A3C931E391}"/>
          </ac:picMkLst>
        </pc:picChg>
        <pc:picChg chg="add mod">
          <ac:chgData name="Céline Tuduri" userId="edc773aa-4903-456e-96ea-bec4f437440a" providerId="ADAL" clId="{688DAF23-2485-469D-A287-50282AC544CB}" dt="2023-02-17T14:23:48.063" v="1488"/>
          <ac:picMkLst>
            <pc:docMk/>
            <pc:sldMk cId="927422606" sldId="2323"/>
            <ac:picMk id="10" creationId="{E5D67362-4ECE-2109-D887-074F2B046125}"/>
          </ac:picMkLst>
        </pc:picChg>
        <pc:picChg chg="del">
          <ac:chgData name="Céline Tuduri" userId="edc773aa-4903-456e-96ea-bec4f437440a" providerId="ADAL" clId="{688DAF23-2485-469D-A287-50282AC544CB}" dt="2023-02-17T14:23:47.824" v="1487" actId="478"/>
          <ac:picMkLst>
            <pc:docMk/>
            <pc:sldMk cId="927422606" sldId="2323"/>
            <ac:picMk id="18" creationId="{52BC9E8B-FCB9-A790-D4DB-39F66A5142E4}"/>
          </ac:picMkLst>
        </pc:picChg>
        <pc:picChg chg="del">
          <ac:chgData name="Céline Tuduri" userId="edc773aa-4903-456e-96ea-bec4f437440a" providerId="ADAL" clId="{688DAF23-2485-469D-A287-50282AC544CB}" dt="2023-02-17T14:22:33.425" v="1481" actId="478"/>
          <ac:picMkLst>
            <pc:docMk/>
            <pc:sldMk cId="927422606" sldId="2323"/>
            <ac:picMk id="21" creationId="{EC8B47F0-06A6-785F-0F51-8068258D7D5D}"/>
          </ac:picMkLst>
        </pc:picChg>
        <pc:picChg chg="add del">
          <ac:chgData name="Céline Tuduri" userId="edc773aa-4903-456e-96ea-bec4f437440a" providerId="ADAL" clId="{688DAF23-2485-469D-A287-50282AC544CB}" dt="2023-02-17T14:22:26.684" v="1476" actId="478"/>
          <ac:picMkLst>
            <pc:docMk/>
            <pc:sldMk cId="927422606" sldId="2323"/>
            <ac:picMk id="28" creationId="{FF0C8A47-E51C-8BB0-E587-48CB4232484C}"/>
          </ac:picMkLst>
        </pc:picChg>
      </pc:sldChg>
      <pc:sldChg chg="addSp delSp modSp add del mod">
        <pc:chgData name="Céline Tuduri" userId="edc773aa-4903-456e-96ea-bec4f437440a" providerId="ADAL" clId="{688DAF23-2485-469D-A287-50282AC544CB}" dt="2023-02-17T14:22:01.375" v="1467" actId="2696"/>
        <pc:sldMkLst>
          <pc:docMk/>
          <pc:sldMk cId="1349941740" sldId="2323"/>
        </pc:sldMkLst>
        <pc:spChg chg="mod">
          <ac:chgData name="Céline Tuduri" userId="edc773aa-4903-456e-96ea-bec4f437440a" providerId="ADAL" clId="{688DAF23-2485-469D-A287-50282AC544CB}" dt="2023-02-17T14:01:49.584" v="1325" actId="20577"/>
          <ac:spMkLst>
            <pc:docMk/>
            <pc:sldMk cId="1349941740" sldId="2323"/>
            <ac:spMk id="9" creationId="{E26D2BF1-17AE-4896-B50A-81316219994A}"/>
          </ac:spMkLst>
        </pc:spChg>
        <pc:picChg chg="del">
          <ac:chgData name="Céline Tuduri" userId="edc773aa-4903-456e-96ea-bec4f437440a" providerId="ADAL" clId="{688DAF23-2485-469D-A287-50282AC544CB}" dt="2023-02-17T14:01:47.512" v="1322" actId="478"/>
          <ac:picMkLst>
            <pc:docMk/>
            <pc:sldMk cId="1349941740" sldId="2323"/>
            <ac:picMk id="2" creationId="{5998BBE2-ADC1-0A14-9A44-2A4F1D43A642}"/>
          </ac:picMkLst>
        </pc:picChg>
        <pc:picChg chg="add del mod">
          <ac:chgData name="Céline Tuduri" userId="edc773aa-4903-456e-96ea-bec4f437440a" providerId="ADAL" clId="{688DAF23-2485-469D-A287-50282AC544CB}" dt="2023-02-17T14:20:16.110" v="1439" actId="478"/>
          <ac:picMkLst>
            <pc:docMk/>
            <pc:sldMk cId="1349941740" sldId="2323"/>
            <ac:picMk id="3" creationId="{4BD89345-B9C9-85FD-A28F-61507B1A839C}"/>
          </ac:picMkLst>
        </pc:picChg>
        <pc:picChg chg="add del mod">
          <ac:chgData name="Céline Tuduri" userId="edc773aa-4903-456e-96ea-bec4f437440a" providerId="ADAL" clId="{688DAF23-2485-469D-A287-50282AC544CB}" dt="2023-02-17T14:02:42.455" v="1329" actId="21"/>
          <ac:picMkLst>
            <pc:docMk/>
            <pc:sldMk cId="1349941740" sldId="2323"/>
            <ac:picMk id="5" creationId="{354FD21D-DCAF-20C7-0CA0-34BF70BE1F18}"/>
          </ac:picMkLst>
        </pc:picChg>
        <pc:picChg chg="del">
          <ac:chgData name="Céline Tuduri" userId="edc773aa-4903-456e-96ea-bec4f437440a" providerId="ADAL" clId="{688DAF23-2485-469D-A287-50282AC544CB}" dt="2023-02-17T14:02:43.268" v="1330" actId="478"/>
          <ac:picMkLst>
            <pc:docMk/>
            <pc:sldMk cId="1349941740" sldId="2323"/>
            <ac:picMk id="7" creationId="{7CD58C70-EE87-930D-230F-CCB906FA5A8C}"/>
          </ac:picMkLst>
        </pc:picChg>
        <pc:picChg chg="add del mod">
          <ac:chgData name="Céline Tuduri" userId="edc773aa-4903-456e-96ea-bec4f437440a" providerId="ADAL" clId="{688DAF23-2485-469D-A287-50282AC544CB}" dt="2023-02-17T14:21:09.309" v="1459" actId="478"/>
          <ac:picMkLst>
            <pc:docMk/>
            <pc:sldMk cId="1349941740" sldId="2323"/>
            <ac:picMk id="8" creationId="{0BC002DA-2647-AFDD-A126-C130AC46D8B5}"/>
          </ac:picMkLst>
        </pc:picChg>
        <pc:picChg chg="add del mod">
          <ac:chgData name="Céline Tuduri" userId="edc773aa-4903-456e-96ea-bec4f437440a" providerId="ADAL" clId="{688DAF23-2485-469D-A287-50282AC544CB}" dt="2023-02-17T14:03:09.119" v="1336" actId="21"/>
          <ac:picMkLst>
            <pc:docMk/>
            <pc:sldMk cId="1349941740" sldId="2323"/>
            <ac:picMk id="11" creationId="{17D93A1F-C009-1D09-72AC-7559D4AE197A}"/>
          </ac:picMkLst>
        </pc:picChg>
        <pc:picChg chg="del">
          <ac:chgData name="Céline Tuduri" userId="edc773aa-4903-456e-96ea-bec4f437440a" providerId="ADAL" clId="{688DAF23-2485-469D-A287-50282AC544CB}" dt="2023-02-17T14:03:09.893" v="1337" actId="478"/>
          <ac:picMkLst>
            <pc:docMk/>
            <pc:sldMk cId="1349941740" sldId="2323"/>
            <ac:picMk id="12" creationId="{01E39C1F-8C3F-FC86-1BAA-8CDC9BE5550C}"/>
          </ac:picMkLst>
        </pc:picChg>
        <pc:picChg chg="add del mod">
          <ac:chgData name="Céline Tuduri" userId="edc773aa-4903-456e-96ea-bec4f437440a" providerId="ADAL" clId="{688DAF23-2485-469D-A287-50282AC544CB}" dt="2023-02-17T14:21:29.346" v="1465" actId="478"/>
          <ac:picMkLst>
            <pc:docMk/>
            <pc:sldMk cId="1349941740" sldId="2323"/>
            <ac:picMk id="13" creationId="{2909C80F-049D-EAF1-0663-493D72D1C423}"/>
          </ac:picMkLst>
        </pc:picChg>
        <pc:picChg chg="add del mod">
          <ac:chgData name="Céline Tuduri" userId="edc773aa-4903-456e-96ea-bec4f437440a" providerId="ADAL" clId="{688DAF23-2485-469D-A287-50282AC544CB}" dt="2023-02-17T14:03:56.484" v="1343" actId="21"/>
          <ac:picMkLst>
            <pc:docMk/>
            <pc:sldMk cId="1349941740" sldId="2323"/>
            <ac:picMk id="15" creationId="{49D1F746-AFC0-3F6E-B08E-5706D8B4AD36}"/>
          </ac:picMkLst>
        </pc:picChg>
        <pc:picChg chg="del">
          <ac:chgData name="Céline Tuduri" userId="edc773aa-4903-456e-96ea-bec4f437440a" providerId="ADAL" clId="{688DAF23-2485-469D-A287-50282AC544CB}" dt="2023-02-17T14:03:57.256" v="1344" actId="478"/>
          <ac:picMkLst>
            <pc:docMk/>
            <pc:sldMk cId="1349941740" sldId="2323"/>
            <ac:picMk id="16" creationId="{F512B9DA-05CF-564C-C2B1-5830281DAEAD}"/>
          </ac:picMkLst>
        </pc:picChg>
        <pc:picChg chg="add del mod">
          <ac:chgData name="Céline Tuduri" userId="edc773aa-4903-456e-96ea-bec4f437440a" providerId="ADAL" clId="{688DAF23-2485-469D-A287-50282AC544CB}" dt="2023-02-17T14:04:05.831" v="1348" actId="21"/>
          <ac:picMkLst>
            <pc:docMk/>
            <pc:sldMk cId="1349941740" sldId="2323"/>
            <ac:picMk id="17" creationId="{778F06F9-25C7-817D-D4BB-D5EED606D4AC}"/>
          </ac:picMkLst>
        </pc:picChg>
        <pc:picChg chg="add mod">
          <ac:chgData name="Céline Tuduri" userId="edc773aa-4903-456e-96ea-bec4f437440a" providerId="ADAL" clId="{688DAF23-2485-469D-A287-50282AC544CB}" dt="2023-02-17T14:04:07.180" v="1350"/>
          <ac:picMkLst>
            <pc:docMk/>
            <pc:sldMk cId="1349941740" sldId="2323"/>
            <ac:picMk id="18" creationId="{52BC9E8B-FCB9-A790-D4DB-39F66A5142E4}"/>
          </ac:picMkLst>
        </pc:picChg>
        <pc:picChg chg="del">
          <ac:chgData name="Céline Tuduri" userId="edc773aa-4903-456e-96ea-bec4f437440a" providerId="ADAL" clId="{688DAF23-2485-469D-A287-50282AC544CB}" dt="2023-02-17T14:04:06.922" v="1349" actId="478"/>
          <ac:picMkLst>
            <pc:docMk/>
            <pc:sldMk cId="1349941740" sldId="2323"/>
            <ac:picMk id="20" creationId="{D9250D0C-DB4A-7E9D-B0EF-2189182B8744}"/>
          </ac:picMkLst>
        </pc:picChg>
        <pc:picChg chg="add mod">
          <ac:chgData name="Céline Tuduri" userId="edc773aa-4903-456e-96ea-bec4f437440a" providerId="ADAL" clId="{688DAF23-2485-469D-A287-50282AC544CB}" dt="2023-02-17T14:04:56.677" v="1354" actId="14100"/>
          <ac:picMkLst>
            <pc:docMk/>
            <pc:sldMk cId="1349941740" sldId="2323"/>
            <ac:picMk id="21" creationId="{EC8B47F0-06A6-785F-0F51-8068258D7D5D}"/>
          </ac:picMkLst>
        </pc:picChg>
        <pc:picChg chg="add mod">
          <ac:chgData name="Céline Tuduri" userId="edc773aa-4903-456e-96ea-bec4f437440a" providerId="ADAL" clId="{688DAF23-2485-469D-A287-50282AC544CB}" dt="2023-02-17T14:20:16.380" v="1440"/>
          <ac:picMkLst>
            <pc:docMk/>
            <pc:sldMk cId="1349941740" sldId="2323"/>
            <ac:picMk id="22" creationId="{BBDD2438-6405-B399-8F37-C8F622A70A1D}"/>
          </ac:picMkLst>
        </pc:picChg>
        <pc:picChg chg="add del mod">
          <ac:chgData name="Céline Tuduri" userId="edc773aa-4903-456e-96ea-bec4f437440a" providerId="ADAL" clId="{688DAF23-2485-469D-A287-50282AC544CB}" dt="2023-02-17T14:21:07.463" v="1458" actId="21"/>
          <ac:picMkLst>
            <pc:docMk/>
            <pc:sldMk cId="1349941740" sldId="2323"/>
            <ac:picMk id="24" creationId="{66A559BE-9053-15B2-810D-DEF5AFEC8209}"/>
          </ac:picMkLst>
        </pc:picChg>
        <pc:picChg chg="add mod">
          <ac:chgData name="Céline Tuduri" userId="edc773aa-4903-456e-96ea-bec4f437440a" providerId="ADAL" clId="{688DAF23-2485-469D-A287-50282AC544CB}" dt="2023-02-17T14:21:09.688" v="1460"/>
          <ac:picMkLst>
            <pc:docMk/>
            <pc:sldMk cId="1349941740" sldId="2323"/>
            <ac:picMk id="25" creationId="{96ED2074-5CBA-B85F-CB94-A787BAD0CF84}"/>
          </ac:picMkLst>
        </pc:picChg>
        <pc:picChg chg="add del mod">
          <ac:chgData name="Céline Tuduri" userId="edc773aa-4903-456e-96ea-bec4f437440a" providerId="ADAL" clId="{688DAF23-2485-469D-A287-50282AC544CB}" dt="2023-02-17T14:21:28.220" v="1464" actId="21"/>
          <ac:picMkLst>
            <pc:docMk/>
            <pc:sldMk cId="1349941740" sldId="2323"/>
            <ac:picMk id="27" creationId="{2C7BFD5F-6637-9BAB-EEC6-FB584FD87CCC}"/>
          </ac:picMkLst>
        </pc:picChg>
        <pc:picChg chg="add mod">
          <ac:chgData name="Céline Tuduri" userId="edc773aa-4903-456e-96ea-bec4f437440a" providerId="ADAL" clId="{688DAF23-2485-469D-A287-50282AC544CB}" dt="2023-02-17T14:21:29.536" v="1466"/>
          <ac:picMkLst>
            <pc:docMk/>
            <pc:sldMk cId="1349941740" sldId="2323"/>
            <ac:picMk id="28" creationId="{FF0C8A47-E51C-8BB0-E587-48CB4232484C}"/>
          </ac:picMkLst>
        </pc:picChg>
        <pc:picChg chg="add del mod">
          <ac:chgData name="Céline Tuduri" userId="edc773aa-4903-456e-96ea-bec4f437440a" providerId="ADAL" clId="{688DAF23-2485-469D-A287-50282AC544CB}" dt="2023-02-17T14:01:46.706" v="1321" actId="21"/>
          <ac:picMkLst>
            <pc:docMk/>
            <pc:sldMk cId="1349941740" sldId="2323"/>
            <ac:picMk id="1026" creationId="{1383AB02-E972-5F2B-6CA1-5EC653F7A9B7}"/>
          </ac:picMkLst>
        </pc:picChg>
        <pc:picChg chg="add del mod">
          <ac:chgData name="Céline Tuduri" userId="edc773aa-4903-456e-96ea-bec4f437440a" providerId="ADAL" clId="{688DAF23-2485-469D-A287-50282AC544CB}" dt="2023-02-17T14:20:15.307" v="1438" actId="21"/>
          <ac:picMkLst>
            <pc:docMk/>
            <pc:sldMk cId="1349941740" sldId="2323"/>
            <ac:picMk id="1028" creationId="{10737170-D8E2-940E-4C9B-D022CC5E775D}"/>
          </ac:picMkLst>
        </pc:picChg>
      </pc:sldChg>
      <pc:sldChg chg="addSp delSp modSp add del">
        <pc:chgData name="Céline Tuduri" userId="edc773aa-4903-456e-96ea-bec4f437440a" providerId="ADAL" clId="{688DAF23-2485-469D-A287-50282AC544CB}" dt="2023-02-17T14:22:01.375" v="1467" actId="2696"/>
        <pc:sldMkLst>
          <pc:docMk/>
          <pc:sldMk cId="558919197" sldId="2324"/>
        </pc:sldMkLst>
        <pc:picChg chg="add del mod">
          <ac:chgData name="Céline Tuduri" userId="edc773aa-4903-456e-96ea-bec4f437440a" providerId="ADAL" clId="{688DAF23-2485-469D-A287-50282AC544CB}" dt="2023-02-17T14:05:07.268" v="1358" actId="21"/>
          <ac:picMkLst>
            <pc:docMk/>
            <pc:sldMk cId="558919197" sldId="2324"/>
            <ac:picMk id="2" creationId="{AE5F8057-412B-1600-C14F-E9714C45AAD1}"/>
          </ac:picMkLst>
        </pc:picChg>
        <pc:picChg chg="add del mod">
          <ac:chgData name="Céline Tuduri" userId="edc773aa-4903-456e-96ea-bec4f437440a" providerId="ADAL" clId="{688DAF23-2485-469D-A287-50282AC544CB}" dt="2023-02-17T14:20:23.444" v="1445" actId="478"/>
          <ac:picMkLst>
            <pc:docMk/>
            <pc:sldMk cId="558919197" sldId="2324"/>
            <ac:picMk id="3" creationId="{4350DD80-2F81-7DFB-1147-F96BDE880A68}"/>
          </ac:picMkLst>
        </pc:picChg>
        <pc:picChg chg="del">
          <ac:chgData name="Céline Tuduri" userId="edc773aa-4903-456e-96ea-bec4f437440a" providerId="ADAL" clId="{688DAF23-2485-469D-A287-50282AC544CB}" dt="2023-02-17T14:05:08.165" v="1359" actId="478"/>
          <ac:picMkLst>
            <pc:docMk/>
            <pc:sldMk cId="558919197" sldId="2324"/>
            <ac:picMk id="4" creationId="{0925B07B-3043-22F3-7581-7A2D2F913D49}"/>
          </ac:picMkLst>
        </pc:picChg>
        <pc:picChg chg="add del mod">
          <ac:chgData name="Céline Tuduri" userId="edc773aa-4903-456e-96ea-bec4f437440a" providerId="ADAL" clId="{688DAF23-2485-469D-A287-50282AC544CB}" dt="2023-02-17T14:05:42.890" v="1376" actId="21"/>
          <ac:picMkLst>
            <pc:docMk/>
            <pc:sldMk cId="558919197" sldId="2324"/>
            <ac:picMk id="5" creationId="{D7DBB816-D15D-B1DF-6211-B85B3C6538C4}"/>
          </ac:picMkLst>
        </pc:picChg>
        <pc:picChg chg="add mod">
          <ac:chgData name="Céline Tuduri" userId="edc773aa-4903-456e-96ea-bec4f437440a" providerId="ADAL" clId="{688DAF23-2485-469D-A287-50282AC544CB}" dt="2023-02-17T14:05:43.837" v="1378"/>
          <ac:picMkLst>
            <pc:docMk/>
            <pc:sldMk cId="558919197" sldId="2324"/>
            <ac:picMk id="7" creationId="{E74AE3E8-816D-E8B0-4CED-7E9088C132C9}"/>
          </ac:picMkLst>
        </pc:picChg>
        <pc:picChg chg="del">
          <ac:chgData name="Céline Tuduri" userId="edc773aa-4903-456e-96ea-bec4f437440a" providerId="ADAL" clId="{688DAF23-2485-469D-A287-50282AC544CB}" dt="2023-02-17T14:05:43.621" v="1377" actId="478"/>
          <ac:picMkLst>
            <pc:docMk/>
            <pc:sldMk cId="558919197" sldId="2324"/>
            <ac:picMk id="8" creationId="{8C1870DA-D575-7876-A036-FC58DE8A138A}"/>
          </ac:picMkLst>
        </pc:picChg>
        <pc:picChg chg="add mod">
          <ac:chgData name="Céline Tuduri" userId="edc773aa-4903-456e-96ea-bec4f437440a" providerId="ADAL" clId="{688DAF23-2485-469D-A287-50282AC544CB}" dt="2023-02-17T14:12:42.662" v="1409"/>
          <ac:picMkLst>
            <pc:docMk/>
            <pc:sldMk cId="558919197" sldId="2324"/>
            <ac:picMk id="10" creationId="{4C2BA852-13BF-EA94-6502-7F4E7F47AB3A}"/>
          </ac:picMkLst>
        </pc:picChg>
        <pc:picChg chg="add del mod">
          <ac:chgData name="Céline Tuduri" userId="edc773aa-4903-456e-96ea-bec4f437440a" providerId="ADAL" clId="{688DAF23-2485-469D-A287-50282AC544CB}" dt="2023-02-17T14:13:18.918" v="1425" actId="21"/>
          <ac:picMkLst>
            <pc:docMk/>
            <pc:sldMk cId="558919197" sldId="2324"/>
            <ac:picMk id="11" creationId="{B7AFDB94-8F7B-80B1-921F-2B92A54E6F76}"/>
          </ac:picMkLst>
        </pc:picChg>
        <pc:picChg chg="del">
          <ac:chgData name="Céline Tuduri" userId="edc773aa-4903-456e-96ea-bec4f437440a" providerId="ADAL" clId="{688DAF23-2485-469D-A287-50282AC544CB}" dt="2023-02-17T14:12:42.439" v="1408" actId="478"/>
          <ac:picMkLst>
            <pc:docMk/>
            <pc:sldMk cId="558919197" sldId="2324"/>
            <ac:picMk id="12" creationId="{855B22F8-B442-8626-A49F-960B38B9A26C}"/>
          </ac:picMkLst>
        </pc:picChg>
        <pc:picChg chg="add mod">
          <ac:chgData name="Céline Tuduri" userId="edc773aa-4903-456e-96ea-bec4f437440a" providerId="ADAL" clId="{688DAF23-2485-469D-A287-50282AC544CB}" dt="2023-02-17T14:13:19.902" v="1427"/>
          <ac:picMkLst>
            <pc:docMk/>
            <pc:sldMk cId="558919197" sldId="2324"/>
            <ac:picMk id="13" creationId="{40D49EEC-FEED-E33E-A94F-4ADC857154AF}"/>
          </ac:picMkLst>
        </pc:picChg>
        <pc:picChg chg="del">
          <ac:chgData name="Céline Tuduri" userId="edc773aa-4903-456e-96ea-bec4f437440a" providerId="ADAL" clId="{688DAF23-2485-469D-A287-50282AC544CB}" dt="2023-02-17T14:13:19.668" v="1426" actId="478"/>
          <ac:picMkLst>
            <pc:docMk/>
            <pc:sldMk cId="558919197" sldId="2324"/>
            <ac:picMk id="14" creationId="{DA491504-D180-1055-4D3E-03E91E08F017}"/>
          </ac:picMkLst>
        </pc:picChg>
        <pc:picChg chg="add del mod">
          <ac:chgData name="Céline Tuduri" userId="edc773aa-4903-456e-96ea-bec4f437440a" providerId="ADAL" clId="{688DAF23-2485-469D-A287-50282AC544CB}" dt="2023-02-17T14:20:22.704" v="1444" actId="21"/>
          <ac:picMkLst>
            <pc:docMk/>
            <pc:sldMk cId="558919197" sldId="2324"/>
            <ac:picMk id="15" creationId="{51A10EE3-F331-C83C-EC15-851BA6AE0603}"/>
          </ac:picMkLst>
        </pc:picChg>
        <pc:picChg chg="add mod">
          <ac:chgData name="Céline Tuduri" userId="edc773aa-4903-456e-96ea-bec4f437440a" providerId="ADAL" clId="{688DAF23-2485-469D-A287-50282AC544CB}" dt="2023-02-17T14:20:23.713" v="1446"/>
          <ac:picMkLst>
            <pc:docMk/>
            <pc:sldMk cId="558919197" sldId="2324"/>
            <ac:picMk id="16" creationId="{7100BBBB-E547-CBA8-0486-3DC39E282720}"/>
          </ac:picMkLst>
        </pc:picChg>
        <pc:picChg chg="add del mod">
          <ac:chgData name="Céline Tuduri" userId="edc773aa-4903-456e-96ea-bec4f437440a" providerId="ADAL" clId="{688DAF23-2485-469D-A287-50282AC544CB}" dt="2023-02-17T14:12:41.731" v="1407" actId="21"/>
          <ac:picMkLst>
            <pc:docMk/>
            <pc:sldMk cId="558919197" sldId="2324"/>
            <ac:picMk id="3074" creationId="{4181A0F1-A496-417A-7C1B-387AD7971D57}"/>
          </ac:picMkLst>
        </pc:picChg>
      </pc:sldChg>
      <pc:sldChg chg="addSp delSp modSp add">
        <pc:chgData name="Céline Tuduri" userId="edc773aa-4903-456e-96ea-bec4f437440a" providerId="ADAL" clId="{688DAF23-2485-469D-A287-50282AC544CB}" dt="2023-02-17T14:25:04.036" v="1510"/>
        <pc:sldMkLst>
          <pc:docMk/>
          <pc:sldMk cId="3714749350" sldId="2324"/>
        </pc:sldMkLst>
        <pc:picChg chg="add mod">
          <ac:chgData name="Céline Tuduri" userId="edc773aa-4903-456e-96ea-bec4f437440a" providerId="ADAL" clId="{688DAF23-2485-469D-A287-50282AC544CB}" dt="2023-02-17T14:24:14.871" v="1495"/>
          <ac:picMkLst>
            <pc:docMk/>
            <pc:sldMk cId="3714749350" sldId="2324"/>
            <ac:picMk id="2" creationId="{E4EEDB01-4296-D59A-0EAE-723451C85830}"/>
          </ac:picMkLst>
        </pc:picChg>
        <pc:picChg chg="add mod">
          <ac:chgData name="Céline Tuduri" userId="edc773aa-4903-456e-96ea-bec4f437440a" providerId="ADAL" clId="{688DAF23-2485-469D-A287-50282AC544CB}" dt="2023-02-17T14:24:38.489" v="1503"/>
          <ac:picMkLst>
            <pc:docMk/>
            <pc:sldMk cId="3714749350" sldId="2324"/>
            <ac:picMk id="3" creationId="{FB205E46-A739-03DA-5D65-91ADE5720342}"/>
          </ac:picMkLst>
        </pc:picChg>
        <pc:picChg chg="add mod">
          <ac:chgData name="Céline Tuduri" userId="edc773aa-4903-456e-96ea-bec4f437440a" providerId="ADAL" clId="{688DAF23-2485-469D-A287-50282AC544CB}" dt="2023-02-17T14:25:04.036" v="1510"/>
          <ac:picMkLst>
            <pc:docMk/>
            <pc:sldMk cId="3714749350" sldId="2324"/>
            <ac:picMk id="4" creationId="{65CB2ECB-E4F6-E2B6-E3A9-D25F2C10D755}"/>
          </ac:picMkLst>
        </pc:picChg>
        <pc:picChg chg="del">
          <ac:chgData name="Céline Tuduri" userId="edc773aa-4903-456e-96ea-bec4f437440a" providerId="ADAL" clId="{688DAF23-2485-469D-A287-50282AC544CB}" dt="2023-02-17T14:24:14.620" v="1494" actId="478"/>
          <ac:picMkLst>
            <pc:docMk/>
            <pc:sldMk cId="3714749350" sldId="2324"/>
            <ac:picMk id="7" creationId="{E74AE3E8-816D-E8B0-4CED-7E9088C132C9}"/>
          </ac:picMkLst>
        </pc:picChg>
        <pc:picChg chg="del">
          <ac:chgData name="Céline Tuduri" userId="edc773aa-4903-456e-96ea-bec4f437440a" providerId="ADAL" clId="{688DAF23-2485-469D-A287-50282AC544CB}" dt="2023-02-17T14:24:33.501" v="1502" actId="478"/>
          <ac:picMkLst>
            <pc:docMk/>
            <pc:sldMk cId="3714749350" sldId="2324"/>
            <ac:picMk id="10" creationId="{4C2BA852-13BF-EA94-6502-7F4E7F47AB3A}"/>
          </ac:picMkLst>
        </pc:picChg>
        <pc:picChg chg="del">
          <ac:chgData name="Céline Tuduri" userId="edc773aa-4903-456e-96ea-bec4f437440a" providerId="ADAL" clId="{688DAF23-2485-469D-A287-50282AC544CB}" dt="2023-02-17T14:25:03.781" v="1509" actId="478"/>
          <ac:picMkLst>
            <pc:docMk/>
            <pc:sldMk cId="3714749350" sldId="2324"/>
            <ac:picMk id="13" creationId="{40D49EEC-FEED-E33E-A94F-4ADC857154AF}"/>
          </ac:picMkLst>
        </pc:picChg>
        <pc:picChg chg="add del mod">
          <ac:chgData name="Céline Tuduri" userId="edc773aa-4903-456e-96ea-bec4f437440a" providerId="ADAL" clId="{688DAF23-2485-469D-A287-50282AC544CB}" dt="2023-02-17T14:24:12.942" v="1493" actId="21"/>
          <ac:picMkLst>
            <pc:docMk/>
            <pc:sldMk cId="3714749350" sldId="2324"/>
            <ac:picMk id="8194" creationId="{2D7AAA1C-70A6-F74D-E2D9-E580699B2027}"/>
          </ac:picMkLst>
        </pc:picChg>
        <pc:picChg chg="add del mod">
          <ac:chgData name="Céline Tuduri" userId="edc773aa-4903-456e-96ea-bec4f437440a" providerId="ADAL" clId="{688DAF23-2485-469D-A287-50282AC544CB}" dt="2023-02-17T14:24:32.338" v="1501" actId="21"/>
          <ac:picMkLst>
            <pc:docMk/>
            <pc:sldMk cId="3714749350" sldId="2324"/>
            <ac:picMk id="8196" creationId="{342FBC27-ED8F-E6B7-3303-AA246795142B}"/>
          </ac:picMkLst>
        </pc:picChg>
        <pc:picChg chg="add del mod">
          <ac:chgData name="Céline Tuduri" userId="edc773aa-4903-456e-96ea-bec4f437440a" providerId="ADAL" clId="{688DAF23-2485-469D-A287-50282AC544CB}" dt="2023-02-17T14:25:02.927" v="1508" actId="21"/>
          <ac:picMkLst>
            <pc:docMk/>
            <pc:sldMk cId="3714749350" sldId="2324"/>
            <ac:picMk id="8198" creationId="{42C6BB6C-09D8-8399-14F3-AA415160F94C}"/>
          </ac:picMkLst>
        </pc:picChg>
      </pc:sldChg>
      <pc:sldChg chg="addSp delSp modSp add del mod">
        <pc:chgData name="Céline Tuduri" userId="edc773aa-4903-456e-96ea-bec4f437440a" providerId="ADAL" clId="{688DAF23-2485-469D-A287-50282AC544CB}" dt="2023-02-17T14:22:01.375" v="1467" actId="2696"/>
        <pc:sldMkLst>
          <pc:docMk/>
          <pc:sldMk cId="2508008154" sldId="2325"/>
        </pc:sldMkLst>
        <pc:picChg chg="add del mod">
          <ac:chgData name="Céline Tuduri" userId="edc773aa-4903-456e-96ea-bec4f437440a" providerId="ADAL" clId="{688DAF23-2485-469D-A287-50282AC544CB}" dt="2023-02-17T14:10:59.541" v="1382" actId="21"/>
          <ac:picMkLst>
            <pc:docMk/>
            <pc:sldMk cId="2508008154" sldId="2325"/>
            <ac:picMk id="3" creationId="{5D67213D-ECF2-4ACB-15CE-70335DA5EA7C}"/>
          </ac:picMkLst>
        </pc:picChg>
        <pc:picChg chg="del">
          <ac:chgData name="Céline Tuduri" userId="edc773aa-4903-456e-96ea-bec4f437440a" providerId="ADAL" clId="{688DAF23-2485-469D-A287-50282AC544CB}" dt="2023-02-17T14:11:00.267" v="1383" actId="478"/>
          <ac:picMkLst>
            <pc:docMk/>
            <pc:sldMk cId="2508008154" sldId="2325"/>
            <ac:picMk id="4" creationId="{5CDB506E-87D8-7FE1-F90D-954EAB309F5B}"/>
          </ac:picMkLst>
        </pc:picChg>
        <pc:picChg chg="add mod">
          <ac:chgData name="Céline Tuduri" userId="edc773aa-4903-456e-96ea-bec4f437440a" providerId="ADAL" clId="{688DAF23-2485-469D-A287-50282AC544CB}" dt="2023-02-17T14:11:00.459" v="1384"/>
          <ac:picMkLst>
            <pc:docMk/>
            <pc:sldMk cId="2508008154" sldId="2325"/>
            <ac:picMk id="5" creationId="{002A5BB5-FB4A-9BE6-2412-C6F39B2A170C}"/>
          </ac:picMkLst>
        </pc:picChg>
        <pc:picChg chg="del">
          <ac:chgData name="Céline Tuduri" userId="edc773aa-4903-456e-96ea-bec4f437440a" providerId="ADAL" clId="{688DAF23-2485-469D-A287-50282AC544CB}" dt="2023-02-17T14:11:59.106" v="1389" actId="478"/>
          <ac:picMkLst>
            <pc:docMk/>
            <pc:sldMk cId="2508008154" sldId="2325"/>
            <ac:picMk id="8" creationId="{0D5D8357-F194-BC9F-3F87-AA267AC163FC}"/>
          </ac:picMkLst>
        </pc:picChg>
        <pc:picChg chg="add del mod">
          <ac:chgData name="Céline Tuduri" userId="edc773aa-4903-456e-96ea-bec4f437440a" providerId="ADAL" clId="{688DAF23-2485-469D-A287-50282AC544CB}" dt="2023-02-17T14:11:58.356" v="1388" actId="21"/>
          <ac:picMkLst>
            <pc:docMk/>
            <pc:sldMk cId="2508008154" sldId="2325"/>
            <ac:picMk id="10" creationId="{00D2F01C-6E2C-57D6-3ACC-1586CFF8C8A0}"/>
          </ac:picMkLst>
        </pc:picChg>
        <pc:picChg chg="add mod">
          <ac:chgData name="Céline Tuduri" userId="edc773aa-4903-456e-96ea-bec4f437440a" providerId="ADAL" clId="{688DAF23-2485-469D-A287-50282AC544CB}" dt="2023-02-17T14:11:59.331" v="1390"/>
          <ac:picMkLst>
            <pc:docMk/>
            <pc:sldMk cId="2508008154" sldId="2325"/>
            <ac:picMk id="11" creationId="{13A91EDA-4773-09F6-5F15-36BFA7B83D75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31:03.127" v="1538"/>
        <pc:sldMkLst>
          <pc:docMk/>
          <pc:sldMk cId="4291799229" sldId="2325"/>
        </pc:sldMkLst>
        <pc:picChg chg="add del mod">
          <ac:chgData name="Céline Tuduri" userId="edc773aa-4903-456e-96ea-bec4f437440a" providerId="ADAL" clId="{688DAF23-2485-469D-A287-50282AC544CB}" dt="2023-02-17T14:30:41.945" v="1530" actId="21"/>
          <ac:picMkLst>
            <pc:docMk/>
            <pc:sldMk cId="4291799229" sldId="2325"/>
            <ac:picMk id="3" creationId="{2A369079-2452-FD6B-D66F-5BEA0AEF93B5}"/>
          </ac:picMkLst>
        </pc:picChg>
        <pc:picChg chg="add mod">
          <ac:chgData name="Céline Tuduri" userId="edc773aa-4903-456e-96ea-bec4f437440a" providerId="ADAL" clId="{688DAF23-2485-469D-A287-50282AC544CB}" dt="2023-02-17T14:30:42.906" v="1532"/>
          <ac:picMkLst>
            <pc:docMk/>
            <pc:sldMk cId="4291799229" sldId="2325"/>
            <ac:picMk id="4" creationId="{F004BA4C-BD22-2140-76FF-E0A17AEEFD9F}"/>
          </ac:picMkLst>
        </pc:picChg>
        <pc:picChg chg="del">
          <ac:chgData name="Céline Tuduri" userId="edc773aa-4903-456e-96ea-bec4f437440a" providerId="ADAL" clId="{688DAF23-2485-469D-A287-50282AC544CB}" dt="2023-02-17T14:30:42.699" v="1531" actId="478"/>
          <ac:picMkLst>
            <pc:docMk/>
            <pc:sldMk cId="4291799229" sldId="2325"/>
            <ac:picMk id="5" creationId="{002A5BB5-FB4A-9BE6-2412-C6F39B2A170C}"/>
          </ac:picMkLst>
        </pc:picChg>
        <pc:picChg chg="add del mod">
          <ac:chgData name="Céline Tuduri" userId="edc773aa-4903-456e-96ea-bec4f437440a" providerId="ADAL" clId="{688DAF23-2485-469D-A287-50282AC544CB}" dt="2023-02-17T14:31:02.042" v="1536" actId="21"/>
          <ac:picMkLst>
            <pc:docMk/>
            <pc:sldMk cId="4291799229" sldId="2325"/>
            <ac:picMk id="8" creationId="{54867676-09E2-77CC-D50A-EB8502E82E53}"/>
          </ac:picMkLst>
        </pc:picChg>
        <pc:picChg chg="add mod">
          <ac:chgData name="Céline Tuduri" userId="edc773aa-4903-456e-96ea-bec4f437440a" providerId="ADAL" clId="{688DAF23-2485-469D-A287-50282AC544CB}" dt="2023-02-17T14:31:03.127" v="1538"/>
          <ac:picMkLst>
            <pc:docMk/>
            <pc:sldMk cId="4291799229" sldId="2325"/>
            <ac:picMk id="10" creationId="{56F872B8-189D-2A1F-E4EE-9826E61A6968}"/>
          </ac:picMkLst>
        </pc:picChg>
        <pc:picChg chg="del">
          <ac:chgData name="Céline Tuduri" userId="edc773aa-4903-456e-96ea-bec4f437440a" providerId="ADAL" clId="{688DAF23-2485-469D-A287-50282AC544CB}" dt="2023-02-17T14:31:02.833" v="1537" actId="478"/>
          <ac:picMkLst>
            <pc:docMk/>
            <pc:sldMk cId="4291799229" sldId="2325"/>
            <ac:picMk id="11" creationId="{13A91EDA-4773-09F6-5F15-36BFA7B83D75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31:22.352" v="1550"/>
        <pc:sldMkLst>
          <pc:docMk/>
          <pc:sldMk cId="4142577329" sldId="2326"/>
        </pc:sldMkLst>
        <pc:picChg chg="add del mod">
          <ac:chgData name="Céline Tuduri" userId="edc773aa-4903-456e-96ea-bec4f437440a" providerId="ADAL" clId="{688DAF23-2485-469D-A287-50282AC544CB}" dt="2023-02-17T14:25:18.225" v="1516" actId="21"/>
          <ac:picMkLst>
            <pc:docMk/>
            <pc:sldMk cId="4142577329" sldId="2326"/>
            <ac:picMk id="2" creationId="{DC340C62-9602-E722-30DA-287E993AB77B}"/>
          </ac:picMkLst>
        </pc:picChg>
        <pc:picChg chg="add del mod">
          <ac:chgData name="Céline Tuduri" userId="edc773aa-4903-456e-96ea-bec4f437440a" providerId="ADAL" clId="{688DAF23-2485-469D-A287-50282AC544CB}" dt="2023-02-17T14:25:22.435" v="1520" actId="21"/>
          <ac:picMkLst>
            <pc:docMk/>
            <pc:sldMk cId="4142577329" sldId="2326"/>
            <ac:picMk id="3" creationId="{B5970754-677C-D1BB-9D95-191622FFC1FD}"/>
          </ac:picMkLst>
        </pc:picChg>
        <pc:picChg chg="add del mod">
          <ac:chgData name="Céline Tuduri" userId="edc773aa-4903-456e-96ea-bec4f437440a" providerId="ADAL" clId="{688DAF23-2485-469D-A287-50282AC544CB}" dt="2023-02-17T14:25:26.100" v="1524" actId="21"/>
          <ac:picMkLst>
            <pc:docMk/>
            <pc:sldMk cId="4142577329" sldId="2326"/>
            <ac:picMk id="4" creationId="{010845F6-2780-8A7D-8105-2027F708A8ED}"/>
          </ac:picMkLst>
        </pc:picChg>
        <pc:picChg chg="add mod">
          <ac:chgData name="Céline Tuduri" userId="edc773aa-4903-456e-96ea-bec4f437440a" providerId="ADAL" clId="{688DAF23-2485-469D-A287-50282AC544CB}" dt="2023-02-17T14:25:19.256" v="1518"/>
          <ac:picMkLst>
            <pc:docMk/>
            <pc:sldMk cId="4142577329" sldId="2326"/>
            <ac:picMk id="5" creationId="{6C09F0BE-6EF9-7F2C-183D-494F305D832B}"/>
          </ac:picMkLst>
        </pc:picChg>
        <pc:picChg chg="del">
          <ac:chgData name="Céline Tuduri" userId="edc773aa-4903-456e-96ea-bec4f437440a" providerId="ADAL" clId="{688DAF23-2485-469D-A287-50282AC544CB}" dt="2023-02-17T14:25:19.017" v="1517" actId="478"/>
          <ac:picMkLst>
            <pc:docMk/>
            <pc:sldMk cId="4142577329" sldId="2326"/>
            <ac:picMk id="7" creationId="{DA9ABF2B-632E-12F5-3DC6-97F77E5A2896}"/>
          </ac:picMkLst>
        </pc:picChg>
        <pc:picChg chg="add mod">
          <ac:chgData name="Céline Tuduri" userId="edc773aa-4903-456e-96ea-bec4f437440a" providerId="ADAL" clId="{688DAF23-2485-469D-A287-50282AC544CB}" dt="2023-02-17T14:25:23.385" v="1522"/>
          <ac:picMkLst>
            <pc:docMk/>
            <pc:sldMk cId="4142577329" sldId="2326"/>
            <ac:picMk id="8" creationId="{5A194645-9632-2037-432F-2E9835E6E089}"/>
          </ac:picMkLst>
        </pc:picChg>
        <pc:picChg chg="add mod">
          <ac:chgData name="Céline Tuduri" userId="edc773aa-4903-456e-96ea-bec4f437440a" providerId="ADAL" clId="{688DAF23-2485-469D-A287-50282AC544CB}" dt="2023-02-17T14:25:29.053" v="1526"/>
          <ac:picMkLst>
            <pc:docMk/>
            <pc:sldMk cId="4142577329" sldId="2326"/>
            <ac:picMk id="10" creationId="{47ED28DE-606E-6BE3-F444-FDCC6BF5765B}"/>
          </ac:picMkLst>
        </pc:picChg>
        <pc:picChg chg="del">
          <ac:chgData name="Céline Tuduri" userId="edc773aa-4903-456e-96ea-bec4f437440a" providerId="ADAL" clId="{688DAF23-2485-469D-A287-50282AC544CB}" dt="2023-02-17T14:31:16.240" v="1544" actId="478"/>
          <ac:picMkLst>
            <pc:docMk/>
            <pc:sldMk cId="4142577329" sldId="2326"/>
            <ac:picMk id="11" creationId="{9D194E88-5860-EE6C-6D95-D81903AFC820}"/>
          </ac:picMkLst>
        </pc:picChg>
        <pc:picChg chg="add del mod">
          <ac:chgData name="Céline Tuduri" userId="edc773aa-4903-456e-96ea-bec4f437440a" providerId="ADAL" clId="{688DAF23-2485-469D-A287-50282AC544CB}" dt="2023-02-17T14:31:15.480" v="1543" actId="21"/>
          <ac:picMkLst>
            <pc:docMk/>
            <pc:sldMk cId="4142577329" sldId="2326"/>
            <ac:picMk id="12" creationId="{8DD69DAA-F7DD-8C45-4FC3-5EDFD16683C3}"/>
          </ac:picMkLst>
        </pc:picChg>
        <pc:picChg chg="del">
          <ac:chgData name="Céline Tuduri" userId="edc773aa-4903-456e-96ea-bec4f437440a" providerId="ADAL" clId="{688DAF23-2485-469D-A287-50282AC544CB}" dt="2023-02-17T14:31:22.099" v="1549" actId="478"/>
          <ac:picMkLst>
            <pc:docMk/>
            <pc:sldMk cId="4142577329" sldId="2326"/>
            <ac:picMk id="13" creationId="{0C40DD32-D63C-8507-C84B-DE4D30842FF9}"/>
          </ac:picMkLst>
        </pc:picChg>
        <pc:picChg chg="add del mod">
          <ac:chgData name="Céline Tuduri" userId="edc773aa-4903-456e-96ea-bec4f437440a" providerId="ADAL" clId="{688DAF23-2485-469D-A287-50282AC544CB}" dt="2023-02-17T14:31:21.338" v="1548" actId="21"/>
          <ac:picMkLst>
            <pc:docMk/>
            <pc:sldMk cId="4142577329" sldId="2326"/>
            <ac:picMk id="14" creationId="{A18DD482-670E-F1A2-0870-1A4D5B19A1DF}"/>
          </ac:picMkLst>
        </pc:picChg>
        <pc:picChg chg="add mod">
          <ac:chgData name="Céline Tuduri" userId="edc773aa-4903-456e-96ea-bec4f437440a" providerId="ADAL" clId="{688DAF23-2485-469D-A287-50282AC544CB}" dt="2023-02-17T14:31:16.442" v="1545"/>
          <ac:picMkLst>
            <pc:docMk/>
            <pc:sldMk cId="4142577329" sldId="2326"/>
            <ac:picMk id="15" creationId="{D4F9BDB9-3DB8-0508-2C89-2BFA317D75E1}"/>
          </ac:picMkLst>
        </pc:picChg>
        <pc:picChg chg="add mod">
          <ac:chgData name="Céline Tuduri" userId="edc773aa-4903-456e-96ea-bec4f437440a" providerId="ADAL" clId="{688DAF23-2485-469D-A287-50282AC544CB}" dt="2023-02-17T14:31:22.352" v="1550"/>
          <ac:picMkLst>
            <pc:docMk/>
            <pc:sldMk cId="4142577329" sldId="2326"/>
            <ac:picMk id="16" creationId="{A9368589-8F39-AC35-255B-D20EA8328E51}"/>
          </ac:picMkLst>
        </pc:picChg>
        <pc:picChg chg="del">
          <ac:chgData name="Céline Tuduri" userId="edc773aa-4903-456e-96ea-bec4f437440a" providerId="ADAL" clId="{688DAF23-2485-469D-A287-50282AC544CB}" dt="2023-02-17T14:25:23.194" v="1521" actId="478"/>
          <ac:picMkLst>
            <pc:docMk/>
            <pc:sldMk cId="4142577329" sldId="2326"/>
            <ac:picMk id="18" creationId="{C768B938-EE96-4998-DBF4-1F3E72BBF6BF}"/>
          </ac:picMkLst>
        </pc:picChg>
        <pc:picChg chg="del">
          <ac:chgData name="Céline Tuduri" userId="edc773aa-4903-456e-96ea-bec4f437440a" providerId="ADAL" clId="{688DAF23-2485-469D-A287-50282AC544CB}" dt="2023-02-17T14:25:27.786" v="1525" actId="478"/>
          <ac:picMkLst>
            <pc:docMk/>
            <pc:sldMk cId="4142577329" sldId="2326"/>
            <ac:picMk id="19" creationId="{AE401A9E-B7B7-9C01-DF3E-ECF170706EB1}"/>
          </ac:picMkLst>
        </pc:picChg>
      </pc:sldChg>
      <pc:sldChg chg="addSp delSp modSp add del mod">
        <pc:chgData name="Céline Tuduri" userId="edc773aa-4903-456e-96ea-bec4f437440a" providerId="ADAL" clId="{688DAF23-2485-469D-A287-50282AC544CB}" dt="2023-02-17T14:22:01.375" v="1467" actId="2696"/>
        <pc:sldMkLst>
          <pc:docMk/>
          <pc:sldMk cId="4270323003" sldId="2326"/>
        </pc:sldMkLst>
        <pc:picChg chg="add del mod">
          <ac:chgData name="Céline Tuduri" userId="edc773aa-4903-456e-96ea-bec4f437440a" providerId="ADAL" clId="{688DAF23-2485-469D-A287-50282AC544CB}" dt="2023-02-17T14:05:18.165" v="1364" actId="21"/>
          <ac:picMkLst>
            <pc:docMk/>
            <pc:sldMk cId="4270323003" sldId="2326"/>
            <ac:picMk id="2" creationId="{F6AF12A9-F5B9-F7E2-FECB-0E60C09E893F}"/>
          </ac:picMkLst>
        </pc:picChg>
        <pc:picChg chg="del">
          <ac:chgData name="Céline Tuduri" userId="edc773aa-4903-456e-96ea-bec4f437440a" providerId="ADAL" clId="{688DAF23-2485-469D-A287-50282AC544CB}" dt="2023-02-17T14:05:18.877" v="1365" actId="478"/>
          <ac:picMkLst>
            <pc:docMk/>
            <pc:sldMk cId="4270323003" sldId="2326"/>
            <ac:picMk id="3" creationId="{9C44774F-8106-63ED-0345-246EDD8D4C21}"/>
          </ac:picMkLst>
        </pc:picChg>
        <pc:picChg chg="add del mod">
          <ac:chgData name="Céline Tuduri" userId="edc773aa-4903-456e-96ea-bec4f437440a" providerId="ADAL" clId="{688DAF23-2485-469D-A287-50282AC544CB}" dt="2023-02-17T14:20:31.983" v="1451" actId="478"/>
          <ac:picMkLst>
            <pc:docMk/>
            <pc:sldMk cId="4270323003" sldId="2326"/>
            <ac:picMk id="4" creationId="{A51A644A-22AE-7B29-A8D0-A4E63F8746EF}"/>
          </ac:picMkLst>
        </pc:picChg>
        <pc:picChg chg="del">
          <ac:chgData name="Céline Tuduri" userId="edc773aa-4903-456e-96ea-bec4f437440a" providerId="ADAL" clId="{688DAF23-2485-469D-A287-50282AC544CB}" dt="2023-02-17T14:05:36.187" v="1371" actId="478"/>
          <ac:picMkLst>
            <pc:docMk/>
            <pc:sldMk cId="4270323003" sldId="2326"/>
            <ac:picMk id="5" creationId="{BF884C76-4970-441F-D60A-8A6968A7EFD6}"/>
          </ac:picMkLst>
        </pc:picChg>
        <pc:picChg chg="add mod">
          <ac:chgData name="Céline Tuduri" userId="edc773aa-4903-456e-96ea-bec4f437440a" providerId="ADAL" clId="{688DAF23-2485-469D-A287-50282AC544CB}" dt="2023-02-17T14:05:36.456" v="1372"/>
          <ac:picMkLst>
            <pc:docMk/>
            <pc:sldMk cId="4270323003" sldId="2326"/>
            <ac:picMk id="7" creationId="{DA9ABF2B-632E-12F5-3DC6-97F77E5A2896}"/>
          </ac:picMkLst>
        </pc:picChg>
        <pc:picChg chg="add del mod">
          <ac:chgData name="Céline Tuduri" userId="edc773aa-4903-456e-96ea-bec4f437440a" providerId="ADAL" clId="{688DAF23-2485-469D-A287-50282AC544CB}" dt="2023-02-17T14:12:10.774" v="1394" actId="21"/>
          <ac:picMkLst>
            <pc:docMk/>
            <pc:sldMk cId="4270323003" sldId="2326"/>
            <ac:picMk id="8" creationId="{B94A3EE1-4982-A743-D19A-02AEFE1CA1B0}"/>
          </ac:picMkLst>
        </pc:picChg>
        <pc:picChg chg="del">
          <ac:chgData name="Céline Tuduri" userId="edc773aa-4903-456e-96ea-bec4f437440a" providerId="ADAL" clId="{688DAF23-2485-469D-A287-50282AC544CB}" dt="2023-02-17T14:12:11.471" v="1395" actId="478"/>
          <ac:picMkLst>
            <pc:docMk/>
            <pc:sldMk cId="4270323003" sldId="2326"/>
            <ac:picMk id="10" creationId="{A60B7A15-8DC2-1157-8B49-A66AB517B65F}"/>
          </ac:picMkLst>
        </pc:picChg>
        <pc:picChg chg="add mod">
          <ac:chgData name="Céline Tuduri" userId="edc773aa-4903-456e-96ea-bec4f437440a" providerId="ADAL" clId="{688DAF23-2485-469D-A287-50282AC544CB}" dt="2023-02-17T14:12:11.692" v="1396"/>
          <ac:picMkLst>
            <pc:docMk/>
            <pc:sldMk cId="4270323003" sldId="2326"/>
            <ac:picMk id="11" creationId="{9D194E88-5860-EE6C-6D95-D81903AFC820}"/>
          </ac:picMkLst>
        </pc:picChg>
        <pc:picChg chg="add del mod">
          <ac:chgData name="Céline Tuduri" userId="edc773aa-4903-456e-96ea-bec4f437440a" providerId="ADAL" clId="{688DAF23-2485-469D-A287-50282AC544CB}" dt="2023-02-17T14:12:18.851" v="1400" actId="21"/>
          <ac:picMkLst>
            <pc:docMk/>
            <pc:sldMk cId="4270323003" sldId="2326"/>
            <ac:picMk id="12" creationId="{7E691268-7A9D-159A-8E8E-3B91621D8C2B}"/>
          </ac:picMkLst>
        </pc:picChg>
        <pc:picChg chg="add mod">
          <ac:chgData name="Céline Tuduri" userId="edc773aa-4903-456e-96ea-bec4f437440a" providerId="ADAL" clId="{688DAF23-2485-469D-A287-50282AC544CB}" dt="2023-02-17T14:12:19.865" v="1402"/>
          <ac:picMkLst>
            <pc:docMk/>
            <pc:sldMk cId="4270323003" sldId="2326"/>
            <ac:picMk id="13" creationId="{0C40DD32-D63C-8507-C84B-DE4D30842FF9}"/>
          </ac:picMkLst>
        </pc:picChg>
        <pc:picChg chg="del">
          <ac:chgData name="Céline Tuduri" userId="edc773aa-4903-456e-96ea-bec4f437440a" providerId="ADAL" clId="{688DAF23-2485-469D-A287-50282AC544CB}" dt="2023-02-17T14:12:19.628" v="1401" actId="478"/>
          <ac:picMkLst>
            <pc:docMk/>
            <pc:sldMk cId="4270323003" sldId="2326"/>
            <ac:picMk id="14" creationId="{737E1FEB-9A8C-DD8E-D97E-BAEB1D6D2E64}"/>
          </ac:picMkLst>
        </pc:picChg>
        <pc:picChg chg="del">
          <ac:chgData name="Céline Tuduri" userId="edc773aa-4903-456e-96ea-bec4f437440a" providerId="ADAL" clId="{688DAF23-2485-469D-A287-50282AC544CB}" dt="2023-02-17T14:12:49.817" v="1414" actId="478"/>
          <ac:picMkLst>
            <pc:docMk/>
            <pc:sldMk cId="4270323003" sldId="2326"/>
            <ac:picMk id="15" creationId="{D4D6510B-5CF5-9D6B-7C19-E7E18BA16F0A}"/>
          </ac:picMkLst>
        </pc:picChg>
        <pc:picChg chg="del">
          <ac:chgData name="Céline Tuduri" userId="edc773aa-4903-456e-96ea-bec4f437440a" providerId="ADAL" clId="{688DAF23-2485-469D-A287-50282AC544CB}" dt="2023-02-17T14:13:08.891" v="1420" actId="478"/>
          <ac:picMkLst>
            <pc:docMk/>
            <pc:sldMk cId="4270323003" sldId="2326"/>
            <ac:picMk id="16" creationId="{EC8AFF1B-D458-86A7-637C-17C9096CCE7A}"/>
          </ac:picMkLst>
        </pc:picChg>
        <pc:picChg chg="add del mod">
          <ac:chgData name="Céline Tuduri" userId="edc773aa-4903-456e-96ea-bec4f437440a" providerId="ADAL" clId="{688DAF23-2485-469D-A287-50282AC544CB}" dt="2023-02-17T14:12:49.026" v="1413" actId="21"/>
          <ac:picMkLst>
            <pc:docMk/>
            <pc:sldMk cId="4270323003" sldId="2326"/>
            <ac:picMk id="17" creationId="{32EF63F8-EC7A-FC68-A965-B7E41961C86C}"/>
          </ac:picMkLst>
        </pc:picChg>
        <pc:picChg chg="add mod">
          <ac:chgData name="Céline Tuduri" userId="edc773aa-4903-456e-96ea-bec4f437440a" providerId="ADAL" clId="{688DAF23-2485-469D-A287-50282AC544CB}" dt="2023-02-17T14:12:49.971" v="1415"/>
          <ac:picMkLst>
            <pc:docMk/>
            <pc:sldMk cId="4270323003" sldId="2326"/>
            <ac:picMk id="18" creationId="{C768B938-EE96-4998-DBF4-1F3E72BBF6BF}"/>
          </ac:picMkLst>
        </pc:picChg>
        <pc:picChg chg="add mod">
          <ac:chgData name="Céline Tuduri" userId="edc773aa-4903-456e-96ea-bec4f437440a" providerId="ADAL" clId="{688DAF23-2485-469D-A287-50282AC544CB}" dt="2023-02-17T14:13:09.093" v="1421"/>
          <ac:picMkLst>
            <pc:docMk/>
            <pc:sldMk cId="4270323003" sldId="2326"/>
            <ac:picMk id="19" creationId="{AE401A9E-B7B7-9C01-DF3E-ECF170706EB1}"/>
          </ac:picMkLst>
        </pc:picChg>
        <pc:picChg chg="add del mod">
          <ac:chgData name="Céline Tuduri" userId="edc773aa-4903-456e-96ea-bec4f437440a" providerId="ADAL" clId="{688DAF23-2485-469D-A287-50282AC544CB}" dt="2023-02-17T14:20:31.097" v="1450" actId="21"/>
          <ac:picMkLst>
            <pc:docMk/>
            <pc:sldMk cId="4270323003" sldId="2326"/>
            <ac:picMk id="20" creationId="{A84FFD86-59C1-FA4B-2F89-AA6DF3422F12}"/>
          </ac:picMkLst>
        </pc:picChg>
        <pc:picChg chg="add mod">
          <ac:chgData name="Céline Tuduri" userId="edc773aa-4903-456e-96ea-bec4f437440a" providerId="ADAL" clId="{688DAF23-2485-469D-A287-50282AC544CB}" dt="2023-02-17T14:20:33.228" v="1452"/>
          <ac:picMkLst>
            <pc:docMk/>
            <pc:sldMk cId="4270323003" sldId="2326"/>
            <ac:picMk id="21" creationId="{35E5E370-3C75-B04F-B049-ED8FE87A1D86}"/>
          </ac:picMkLst>
        </pc:picChg>
        <pc:picChg chg="add del mod">
          <ac:chgData name="Céline Tuduri" userId="edc773aa-4903-456e-96ea-bec4f437440a" providerId="ADAL" clId="{688DAF23-2485-469D-A287-50282AC544CB}" dt="2023-02-17T14:05:35.161" v="1370" actId="21"/>
          <ac:picMkLst>
            <pc:docMk/>
            <pc:sldMk cId="4270323003" sldId="2326"/>
            <ac:picMk id="2050" creationId="{067C9FF5-5B6E-D698-4474-94B4C879D918}"/>
          </ac:picMkLst>
        </pc:picChg>
        <pc:picChg chg="add del mod">
          <ac:chgData name="Céline Tuduri" userId="edc773aa-4903-456e-96ea-bec4f437440a" providerId="ADAL" clId="{688DAF23-2485-469D-A287-50282AC544CB}" dt="2023-02-17T14:13:08.098" v="1419" actId="21"/>
          <ac:picMkLst>
            <pc:docMk/>
            <pc:sldMk cId="4270323003" sldId="2326"/>
            <ac:picMk id="2052" creationId="{C0DC1A50-2842-568B-B7C8-7D9FC5A832AA}"/>
          </ac:picMkLst>
        </pc:picChg>
      </pc:sldChg>
      <pc:sldChg chg="modSp add mod">
        <pc:chgData name="Céline Tuduri" userId="edc773aa-4903-456e-96ea-bec4f437440a" providerId="ADAL" clId="{688DAF23-2485-469D-A287-50282AC544CB}" dt="2023-02-17T14:31:35.707" v="1552" actId="20577"/>
        <pc:sldMkLst>
          <pc:docMk/>
          <pc:sldMk cId="1389898316" sldId="2327"/>
        </pc:sldMkLst>
        <pc:spChg chg="mod">
          <ac:chgData name="Céline Tuduri" userId="edc773aa-4903-456e-96ea-bec4f437440a" providerId="ADAL" clId="{688DAF23-2485-469D-A287-50282AC544CB}" dt="2023-02-17T14:31:35.707" v="1552" actId="20577"/>
          <ac:spMkLst>
            <pc:docMk/>
            <pc:sldMk cId="1389898316" sldId="2327"/>
            <ac:spMk id="2" creationId="{B5E74F8C-9CD7-4587-9768-7AE7DB90BE58}"/>
          </ac:spMkLst>
        </pc:spChg>
      </pc:sldChg>
      <pc:sldChg chg="add">
        <pc:chgData name="Céline Tuduri" userId="edc773aa-4903-456e-96ea-bec4f437440a" providerId="ADAL" clId="{688DAF23-2485-469D-A287-50282AC544CB}" dt="2023-02-17T14:14:55.626" v="1433"/>
        <pc:sldMkLst>
          <pc:docMk/>
          <pc:sldMk cId="1183203912" sldId="2328"/>
        </pc:sldMkLst>
      </pc:sldChg>
      <pc:sldChg chg="add">
        <pc:chgData name="Céline Tuduri" userId="edc773aa-4903-456e-96ea-bec4f437440a" providerId="ADAL" clId="{688DAF23-2485-469D-A287-50282AC544CB}" dt="2023-02-17T14:14:55.626" v="1433"/>
        <pc:sldMkLst>
          <pc:docMk/>
          <pc:sldMk cId="110340687" sldId="2329"/>
        </pc:sldMkLst>
      </pc:sldChg>
      <pc:sldChg chg="add">
        <pc:chgData name="Céline Tuduri" userId="edc773aa-4903-456e-96ea-bec4f437440a" providerId="ADAL" clId="{688DAF23-2485-469D-A287-50282AC544CB}" dt="2023-02-17T14:14:55.626" v="1433"/>
        <pc:sldMkLst>
          <pc:docMk/>
          <pc:sldMk cId="300198573" sldId="2330"/>
        </pc:sldMkLst>
      </pc:sldChg>
      <pc:sldChg chg="add">
        <pc:chgData name="Céline Tuduri" userId="edc773aa-4903-456e-96ea-bec4f437440a" providerId="ADAL" clId="{688DAF23-2485-469D-A287-50282AC544CB}" dt="2023-02-17T14:14:55.626" v="1433"/>
        <pc:sldMkLst>
          <pc:docMk/>
          <pc:sldMk cId="92691150" sldId="2331"/>
        </pc:sldMkLst>
      </pc:sldChg>
      <pc:sldChg chg="modSp add mod">
        <pc:chgData name="Céline Tuduri" userId="edc773aa-4903-456e-96ea-bec4f437440a" providerId="ADAL" clId="{688DAF23-2485-469D-A287-50282AC544CB}" dt="2023-02-17T14:32:57.490" v="1561" actId="20577"/>
        <pc:sldMkLst>
          <pc:docMk/>
          <pc:sldMk cId="1855564919" sldId="2332"/>
        </pc:sldMkLst>
        <pc:spChg chg="mod">
          <ac:chgData name="Céline Tuduri" userId="edc773aa-4903-456e-96ea-bec4f437440a" providerId="ADAL" clId="{688DAF23-2485-469D-A287-50282AC544CB}" dt="2023-02-17T14:32:57.490" v="1561" actId="20577"/>
          <ac:spMkLst>
            <pc:docMk/>
            <pc:sldMk cId="1855564919" sldId="2332"/>
            <ac:spMk id="2" creationId="{B5E74F8C-9CD7-4587-9768-7AE7DB90BE58}"/>
          </ac:spMkLst>
        </pc:spChg>
      </pc:sldChg>
      <pc:sldChg chg="addSp delSp modSp add">
        <pc:chgData name="Céline Tuduri" userId="edc773aa-4903-456e-96ea-bec4f437440a" providerId="ADAL" clId="{688DAF23-2485-469D-A287-50282AC544CB}" dt="2023-02-17T14:36:44.799" v="1618"/>
        <pc:sldMkLst>
          <pc:docMk/>
          <pc:sldMk cId="648470408" sldId="2333"/>
        </pc:sldMkLst>
        <pc:picChg chg="del">
          <ac:chgData name="Céline Tuduri" userId="edc773aa-4903-456e-96ea-bec4f437440a" providerId="ADAL" clId="{688DAF23-2485-469D-A287-50282AC544CB}" dt="2023-02-17T14:34:00.518" v="1567" actId="478"/>
          <ac:picMkLst>
            <pc:docMk/>
            <pc:sldMk cId="648470408" sldId="2333"/>
            <ac:picMk id="2" creationId="{EBF20811-769B-49E9-557D-4A5C0C221F78}"/>
          </ac:picMkLst>
        </pc:picChg>
        <pc:picChg chg="add mod">
          <ac:chgData name="Céline Tuduri" userId="edc773aa-4903-456e-96ea-bec4f437440a" providerId="ADAL" clId="{688DAF23-2485-469D-A287-50282AC544CB}" dt="2023-02-17T14:34:00.707" v="1568"/>
          <ac:picMkLst>
            <pc:docMk/>
            <pc:sldMk cId="648470408" sldId="2333"/>
            <ac:picMk id="3" creationId="{1230BC0B-42CC-BA1D-BB49-FDD33FC249BE}"/>
          </ac:picMkLst>
        </pc:picChg>
        <pc:picChg chg="add mod">
          <ac:chgData name="Céline Tuduri" userId="edc773aa-4903-456e-96ea-bec4f437440a" providerId="ADAL" clId="{688DAF23-2485-469D-A287-50282AC544CB}" dt="2023-02-17T14:36:12.420" v="1599"/>
          <ac:picMkLst>
            <pc:docMk/>
            <pc:sldMk cId="648470408" sldId="2333"/>
            <ac:picMk id="4" creationId="{576B351A-1277-7DA9-D3D7-A0345D6908D6}"/>
          </ac:picMkLst>
        </pc:picChg>
        <pc:picChg chg="del">
          <ac:chgData name="Céline Tuduri" userId="edc773aa-4903-456e-96ea-bec4f437440a" providerId="ADAL" clId="{688DAF23-2485-469D-A287-50282AC544CB}" dt="2023-02-17T14:36:12.245" v="1598" actId="478"/>
          <ac:picMkLst>
            <pc:docMk/>
            <pc:sldMk cId="648470408" sldId="2333"/>
            <ac:picMk id="5" creationId="{512BAB90-AA1F-F3F5-8649-15427E8299AD}"/>
          </ac:picMkLst>
        </pc:picChg>
        <pc:picChg chg="add mod">
          <ac:chgData name="Céline Tuduri" userId="edc773aa-4903-456e-96ea-bec4f437440a" providerId="ADAL" clId="{688DAF23-2485-469D-A287-50282AC544CB}" dt="2023-02-17T14:36:44.799" v="1618"/>
          <ac:picMkLst>
            <pc:docMk/>
            <pc:sldMk cId="648470408" sldId="2333"/>
            <ac:picMk id="7" creationId="{F9525E1B-9883-3A46-F81D-ED6E8B8A5518}"/>
          </ac:picMkLst>
        </pc:picChg>
        <pc:picChg chg="del">
          <ac:chgData name="Céline Tuduri" userId="edc773aa-4903-456e-96ea-bec4f437440a" providerId="ADAL" clId="{688DAF23-2485-469D-A287-50282AC544CB}" dt="2023-02-17T14:36:44.544" v="1617" actId="478"/>
          <ac:picMkLst>
            <pc:docMk/>
            <pc:sldMk cId="648470408" sldId="2333"/>
            <ac:picMk id="8" creationId="{D2C6116B-9733-8809-4A97-8004702516C5}"/>
          </ac:picMkLst>
        </pc:picChg>
        <pc:picChg chg="add del mod">
          <ac:chgData name="Céline Tuduri" userId="edc773aa-4903-456e-96ea-bec4f437440a" providerId="ADAL" clId="{688DAF23-2485-469D-A287-50282AC544CB}" dt="2023-02-17T14:33:59.804" v="1566" actId="21"/>
          <ac:picMkLst>
            <pc:docMk/>
            <pc:sldMk cId="648470408" sldId="2333"/>
            <ac:picMk id="10242" creationId="{826AF805-2FD2-811B-53A2-921918E0774C}"/>
          </ac:picMkLst>
        </pc:picChg>
        <pc:picChg chg="add del mod">
          <ac:chgData name="Céline Tuduri" userId="edc773aa-4903-456e-96ea-bec4f437440a" providerId="ADAL" clId="{688DAF23-2485-469D-A287-50282AC544CB}" dt="2023-02-17T14:36:11.533" v="1597" actId="21"/>
          <ac:picMkLst>
            <pc:docMk/>
            <pc:sldMk cId="648470408" sldId="2333"/>
            <ac:picMk id="10244" creationId="{41740ABC-1A75-C276-CE19-C09AD2710489}"/>
          </ac:picMkLst>
        </pc:picChg>
        <pc:picChg chg="add del mod">
          <ac:chgData name="Céline Tuduri" userId="edc773aa-4903-456e-96ea-bec4f437440a" providerId="ADAL" clId="{688DAF23-2485-469D-A287-50282AC544CB}" dt="2023-02-17T14:36:43.822" v="1616" actId="21"/>
          <ac:picMkLst>
            <pc:docMk/>
            <pc:sldMk cId="648470408" sldId="2333"/>
            <ac:picMk id="10246" creationId="{9CE21ABF-0AEC-6BCF-1D43-A16994B0F59E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35:53.869" v="1592"/>
        <pc:sldMkLst>
          <pc:docMk/>
          <pc:sldMk cId="2534114899" sldId="2334"/>
        </pc:sldMkLst>
        <pc:picChg chg="add del mod">
          <ac:chgData name="Céline Tuduri" userId="edc773aa-4903-456e-96ea-bec4f437440a" providerId="ADAL" clId="{688DAF23-2485-469D-A287-50282AC544CB}" dt="2023-02-17T14:35:10.177" v="1572" actId="21"/>
          <ac:picMkLst>
            <pc:docMk/>
            <pc:sldMk cId="2534114899" sldId="2334"/>
            <ac:picMk id="3" creationId="{EC0FEAA5-19AE-DBF3-2C84-BC3A9E787E88}"/>
          </ac:picMkLst>
        </pc:picChg>
        <pc:picChg chg="add mod">
          <ac:chgData name="Céline Tuduri" userId="edc773aa-4903-456e-96ea-bec4f437440a" providerId="ADAL" clId="{688DAF23-2485-469D-A287-50282AC544CB}" dt="2023-02-17T14:35:11.083" v="1574"/>
          <ac:picMkLst>
            <pc:docMk/>
            <pc:sldMk cId="2534114899" sldId="2334"/>
            <ac:picMk id="4" creationId="{B1A0379D-9173-124E-DDD6-B7E3C42A865A}"/>
          </ac:picMkLst>
        </pc:picChg>
        <pc:picChg chg="del">
          <ac:chgData name="Céline Tuduri" userId="edc773aa-4903-456e-96ea-bec4f437440a" providerId="ADAL" clId="{688DAF23-2485-469D-A287-50282AC544CB}" dt="2023-02-17T14:35:10.885" v="1573" actId="478"/>
          <ac:picMkLst>
            <pc:docMk/>
            <pc:sldMk cId="2534114899" sldId="2334"/>
            <ac:picMk id="5" creationId="{A4716A83-228C-CCD8-83CF-717EDDFACBE9}"/>
          </ac:picMkLst>
        </pc:picChg>
        <pc:picChg chg="add del mod">
          <ac:chgData name="Céline Tuduri" userId="edc773aa-4903-456e-96ea-bec4f437440a" providerId="ADAL" clId="{688DAF23-2485-469D-A287-50282AC544CB}" dt="2023-02-17T14:35:53.006" v="1590" actId="21"/>
          <ac:picMkLst>
            <pc:docMk/>
            <pc:sldMk cId="2534114899" sldId="2334"/>
            <ac:picMk id="7" creationId="{8BE4BA5E-FE6B-7AE1-00B1-35ACACF17AA0}"/>
          </ac:picMkLst>
        </pc:picChg>
        <pc:picChg chg="add mod">
          <ac:chgData name="Céline Tuduri" userId="edc773aa-4903-456e-96ea-bec4f437440a" providerId="ADAL" clId="{688DAF23-2485-469D-A287-50282AC544CB}" dt="2023-02-17T14:35:53.869" v="1592"/>
          <ac:picMkLst>
            <pc:docMk/>
            <pc:sldMk cId="2534114899" sldId="2334"/>
            <ac:picMk id="8" creationId="{40B9A9CC-6E69-AB37-9FA7-15F756E079E7}"/>
          </ac:picMkLst>
        </pc:picChg>
        <pc:picChg chg="del">
          <ac:chgData name="Céline Tuduri" userId="edc773aa-4903-456e-96ea-bec4f437440a" providerId="ADAL" clId="{688DAF23-2485-469D-A287-50282AC544CB}" dt="2023-02-17T14:35:53.702" v="1591" actId="478"/>
          <ac:picMkLst>
            <pc:docMk/>
            <pc:sldMk cId="2534114899" sldId="2334"/>
            <ac:picMk id="10" creationId="{D717C61D-6446-ED9A-CB52-CB28DFE6E874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37:09.805" v="1632"/>
        <pc:sldMkLst>
          <pc:docMk/>
          <pc:sldMk cId="879121898" sldId="2335"/>
        </pc:sldMkLst>
        <pc:picChg chg="add del mod">
          <ac:chgData name="Céline Tuduri" userId="edc773aa-4903-456e-96ea-bec4f437440a" providerId="ADAL" clId="{688DAF23-2485-469D-A287-50282AC544CB}" dt="2023-02-17T14:35:18.159" v="1578" actId="21"/>
          <ac:picMkLst>
            <pc:docMk/>
            <pc:sldMk cId="879121898" sldId="2335"/>
            <ac:picMk id="2" creationId="{4CA3E191-EFFD-66C6-F9AB-2F822D0BDAE5}"/>
          </ac:picMkLst>
        </pc:picChg>
        <pc:picChg chg="del">
          <ac:chgData name="Céline Tuduri" userId="edc773aa-4903-456e-96ea-bec4f437440a" providerId="ADAL" clId="{688DAF23-2485-469D-A287-50282AC544CB}" dt="2023-02-17T14:36:27.946" v="1610" actId="478"/>
          <ac:picMkLst>
            <pc:docMk/>
            <pc:sldMk cId="879121898" sldId="2335"/>
            <ac:picMk id="3" creationId="{FDAFEC94-19E5-69AF-4AEB-5ED2E65557BC}"/>
          </ac:picMkLst>
        </pc:picChg>
        <pc:picChg chg="add mod">
          <ac:chgData name="Céline Tuduri" userId="edc773aa-4903-456e-96ea-bec4f437440a" providerId="ADAL" clId="{688DAF23-2485-469D-A287-50282AC544CB}" dt="2023-02-17T14:35:21.697" v="1580"/>
          <ac:picMkLst>
            <pc:docMk/>
            <pc:sldMk cId="879121898" sldId="2335"/>
            <ac:picMk id="4" creationId="{0C496BAB-3DFA-B9BA-704C-D78B960491AC}"/>
          </ac:picMkLst>
        </pc:picChg>
        <pc:picChg chg="del">
          <ac:chgData name="Céline Tuduri" userId="edc773aa-4903-456e-96ea-bec4f437440a" providerId="ADAL" clId="{688DAF23-2485-469D-A287-50282AC544CB}" dt="2023-02-17T14:35:21.475" v="1579" actId="478"/>
          <ac:picMkLst>
            <pc:docMk/>
            <pc:sldMk cId="879121898" sldId="2335"/>
            <ac:picMk id="5" creationId="{0D0286EA-B21F-784C-7C78-9AEFEB15CAAB}"/>
          </ac:picMkLst>
        </pc:picChg>
        <pc:picChg chg="add del mod">
          <ac:chgData name="Céline Tuduri" userId="edc773aa-4903-456e-96ea-bec4f437440a" providerId="ADAL" clId="{688DAF23-2485-469D-A287-50282AC544CB}" dt="2023-02-17T14:35:46.126" v="1584" actId="21"/>
          <ac:picMkLst>
            <pc:docMk/>
            <pc:sldMk cId="879121898" sldId="2335"/>
            <ac:picMk id="8" creationId="{3699AD9A-4880-9FC3-AA72-1A4DC6EAC450}"/>
          </ac:picMkLst>
        </pc:picChg>
        <pc:picChg chg="add mod">
          <ac:chgData name="Céline Tuduri" userId="edc773aa-4903-456e-96ea-bec4f437440a" providerId="ADAL" clId="{688DAF23-2485-469D-A287-50282AC544CB}" dt="2023-02-17T14:35:47.053" v="1586"/>
          <ac:picMkLst>
            <pc:docMk/>
            <pc:sldMk cId="879121898" sldId="2335"/>
            <ac:picMk id="10" creationId="{E67CAEBE-C5A1-1578-7FC4-069500770AFC}"/>
          </ac:picMkLst>
        </pc:picChg>
        <pc:picChg chg="del">
          <ac:chgData name="Céline Tuduri" userId="edc773aa-4903-456e-96ea-bec4f437440a" providerId="ADAL" clId="{688DAF23-2485-469D-A287-50282AC544CB}" dt="2023-02-17T14:35:46.864" v="1585" actId="478"/>
          <ac:picMkLst>
            <pc:docMk/>
            <pc:sldMk cId="879121898" sldId="2335"/>
            <ac:picMk id="11" creationId="{2C9DDF60-F2D8-F86A-48FE-3593D56C2922}"/>
          </ac:picMkLst>
        </pc:picChg>
        <pc:picChg chg="add del mod">
          <ac:chgData name="Céline Tuduri" userId="edc773aa-4903-456e-96ea-bec4f437440a" providerId="ADAL" clId="{688DAF23-2485-469D-A287-50282AC544CB}" dt="2023-02-17T14:36:19.163" v="1603" actId="21"/>
          <ac:picMkLst>
            <pc:docMk/>
            <pc:sldMk cId="879121898" sldId="2335"/>
            <ac:picMk id="12" creationId="{E35F3FFC-D646-0AC6-118C-066083C8E8F0}"/>
          </ac:picMkLst>
        </pc:picChg>
        <pc:picChg chg="add mod">
          <ac:chgData name="Céline Tuduri" userId="edc773aa-4903-456e-96ea-bec4f437440a" providerId="ADAL" clId="{688DAF23-2485-469D-A287-50282AC544CB}" dt="2023-02-17T14:36:20.141" v="1605"/>
          <ac:picMkLst>
            <pc:docMk/>
            <pc:sldMk cId="879121898" sldId="2335"/>
            <ac:picMk id="13" creationId="{E1437F5D-2FA1-D93D-57DC-28F083D5FBE3}"/>
          </ac:picMkLst>
        </pc:picChg>
        <pc:picChg chg="del">
          <ac:chgData name="Céline Tuduri" userId="edc773aa-4903-456e-96ea-bec4f437440a" providerId="ADAL" clId="{688DAF23-2485-469D-A287-50282AC544CB}" dt="2023-02-17T14:36:51.529" v="1623" actId="478"/>
          <ac:picMkLst>
            <pc:docMk/>
            <pc:sldMk cId="879121898" sldId="2335"/>
            <ac:picMk id="14" creationId="{9B01D0E9-DFF6-DC78-C78B-0D4443E67DF2}"/>
          </ac:picMkLst>
        </pc:picChg>
        <pc:picChg chg="del">
          <ac:chgData name="Céline Tuduri" userId="edc773aa-4903-456e-96ea-bec4f437440a" providerId="ADAL" clId="{688DAF23-2485-469D-A287-50282AC544CB}" dt="2023-02-17T14:37:09.601" v="1631" actId="478"/>
          <ac:picMkLst>
            <pc:docMk/>
            <pc:sldMk cId="879121898" sldId="2335"/>
            <ac:picMk id="15" creationId="{33D3AB47-FEA9-DD02-DE54-E532958CD4CB}"/>
          </ac:picMkLst>
        </pc:picChg>
        <pc:picChg chg="add del mod">
          <ac:chgData name="Céline Tuduri" userId="edc773aa-4903-456e-96ea-bec4f437440a" providerId="ADAL" clId="{688DAF23-2485-469D-A287-50282AC544CB}" dt="2023-02-17T14:36:27.298" v="1609" actId="21"/>
          <ac:picMkLst>
            <pc:docMk/>
            <pc:sldMk cId="879121898" sldId="2335"/>
            <ac:picMk id="16" creationId="{3B0E7CBC-3F39-EB0D-CB12-5DEBE1565FE6}"/>
          </ac:picMkLst>
        </pc:picChg>
        <pc:picChg chg="add mod">
          <ac:chgData name="Céline Tuduri" userId="edc773aa-4903-456e-96ea-bec4f437440a" providerId="ADAL" clId="{688DAF23-2485-469D-A287-50282AC544CB}" dt="2023-02-17T14:36:28.105" v="1611"/>
          <ac:picMkLst>
            <pc:docMk/>
            <pc:sldMk cId="879121898" sldId="2335"/>
            <ac:picMk id="17" creationId="{6D5A29E6-B5A7-5647-E9DD-D1AB254A9161}"/>
          </ac:picMkLst>
        </pc:picChg>
        <pc:picChg chg="add del mod">
          <ac:chgData name="Céline Tuduri" userId="edc773aa-4903-456e-96ea-bec4f437440a" providerId="ADAL" clId="{688DAF23-2485-469D-A287-50282AC544CB}" dt="2023-02-17T14:36:50.737" v="1622" actId="21"/>
          <ac:picMkLst>
            <pc:docMk/>
            <pc:sldMk cId="879121898" sldId="2335"/>
            <ac:picMk id="18" creationId="{6823C125-00D0-2C0B-9FAC-6164BA22DDAC}"/>
          </ac:picMkLst>
        </pc:picChg>
        <pc:picChg chg="del">
          <ac:chgData name="Céline Tuduri" userId="edc773aa-4903-456e-96ea-bec4f437440a" providerId="ADAL" clId="{688DAF23-2485-469D-A287-50282AC544CB}" dt="2023-02-17T14:36:19.906" v="1604" actId="478"/>
          <ac:picMkLst>
            <pc:docMk/>
            <pc:sldMk cId="879121898" sldId="2335"/>
            <ac:picMk id="19" creationId="{798FCE1D-DE64-432A-182A-08D3E050BCB1}"/>
          </ac:picMkLst>
        </pc:picChg>
        <pc:picChg chg="add mod">
          <ac:chgData name="Céline Tuduri" userId="edc773aa-4903-456e-96ea-bec4f437440a" providerId="ADAL" clId="{688DAF23-2485-469D-A287-50282AC544CB}" dt="2023-02-17T14:36:51.767" v="1624"/>
          <ac:picMkLst>
            <pc:docMk/>
            <pc:sldMk cId="879121898" sldId="2335"/>
            <ac:picMk id="20" creationId="{A553279A-8EF6-16C6-4617-AB223B26C699}"/>
          </ac:picMkLst>
        </pc:picChg>
        <pc:picChg chg="add mod">
          <ac:chgData name="Céline Tuduri" userId="edc773aa-4903-456e-96ea-bec4f437440a" providerId="ADAL" clId="{688DAF23-2485-469D-A287-50282AC544CB}" dt="2023-02-17T14:37:09.805" v="1632"/>
          <ac:picMkLst>
            <pc:docMk/>
            <pc:sldMk cId="879121898" sldId="2335"/>
            <ac:picMk id="21" creationId="{704A69A1-B039-F825-4092-3354A8B964CA}"/>
          </ac:picMkLst>
        </pc:picChg>
        <pc:picChg chg="add del mod">
          <ac:chgData name="Céline Tuduri" userId="edc773aa-4903-456e-96ea-bec4f437440a" providerId="ADAL" clId="{688DAF23-2485-469D-A287-50282AC544CB}" dt="2023-02-17T14:37:08.878" v="1630" actId="21"/>
          <ac:picMkLst>
            <pc:docMk/>
            <pc:sldMk cId="879121898" sldId="2335"/>
            <ac:picMk id="11266" creationId="{22CA73CA-7EA2-9326-7A27-0D202A3322E6}"/>
          </ac:picMkLst>
        </pc:picChg>
      </pc:sldChg>
      <pc:sldChg chg="modSp add mod">
        <pc:chgData name="Céline Tuduri" userId="edc773aa-4903-456e-96ea-bec4f437440a" providerId="ADAL" clId="{688DAF23-2485-469D-A287-50282AC544CB}" dt="2023-02-17T14:39:35.735" v="1675" actId="20577"/>
        <pc:sldMkLst>
          <pc:docMk/>
          <pc:sldMk cId="3931126574" sldId="2336"/>
        </pc:sldMkLst>
        <pc:spChg chg="mod">
          <ac:chgData name="Céline Tuduri" userId="edc773aa-4903-456e-96ea-bec4f437440a" providerId="ADAL" clId="{688DAF23-2485-469D-A287-50282AC544CB}" dt="2023-02-17T14:39:35.735" v="1675" actId="20577"/>
          <ac:spMkLst>
            <pc:docMk/>
            <pc:sldMk cId="3931126574" sldId="2336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688DAF23-2485-469D-A287-50282AC544CB}" dt="2023-02-17T14:39:38.357" v="1677" actId="20577"/>
        <pc:sldMkLst>
          <pc:docMk/>
          <pc:sldMk cId="193900345" sldId="2337"/>
        </pc:sldMkLst>
        <pc:spChg chg="mod">
          <ac:chgData name="Céline Tuduri" userId="edc773aa-4903-456e-96ea-bec4f437440a" providerId="ADAL" clId="{688DAF23-2485-469D-A287-50282AC544CB}" dt="2023-02-17T14:39:38.357" v="1677" actId="20577"/>
          <ac:spMkLst>
            <pc:docMk/>
            <pc:sldMk cId="193900345" sldId="233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688DAF23-2485-469D-A287-50282AC544CB}" dt="2023-02-17T14:37:50.022" v="1644"/>
          <ac:picMkLst>
            <pc:docMk/>
            <pc:sldMk cId="193900345" sldId="2337"/>
            <ac:picMk id="2" creationId="{D3317524-3288-62F3-A615-F11B60201522}"/>
          </ac:picMkLst>
        </pc:picChg>
        <pc:picChg chg="del">
          <ac:chgData name="Céline Tuduri" userId="edc773aa-4903-456e-96ea-bec4f437440a" providerId="ADAL" clId="{688DAF23-2485-469D-A287-50282AC544CB}" dt="2023-02-17T14:37:49.799" v="1643" actId="478"/>
          <ac:picMkLst>
            <pc:docMk/>
            <pc:sldMk cId="193900345" sldId="2337"/>
            <ac:picMk id="3" creationId="{4BD89345-B9C9-85FD-A28F-61507B1A839C}"/>
          </ac:picMkLst>
        </pc:picChg>
        <pc:picChg chg="add del mod">
          <ac:chgData name="Céline Tuduri" userId="edc773aa-4903-456e-96ea-bec4f437440a" providerId="ADAL" clId="{688DAF23-2485-469D-A287-50282AC544CB}" dt="2023-02-17T14:38:06.180" v="1648" actId="21"/>
          <ac:picMkLst>
            <pc:docMk/>
            <pc:sldMk cId="193900345" sldId="2337"/>
            <ac:picMk id="5" creationId="{A4D3CCE6-E9DC-64E9-D5B7-8998009861F7}"/>
          </ac:picMkLst>
        </pc:picChg>
        <pc:picChg chg="add mod">
          <ac:chgData name="Céline Tuduri" userId="edc773aa-4903-456e-96ea-bec4f437440a" providerId="ADAL" clId="{688DAF23-2485-469D-A287-50282AC544CB}" dt="2023-02-17T14:38:07.137" v="1650"/>
          <ac:picMkLst>
            <pc:docMk/>
            <pc:sldMk cId="193900345" sldId="2337"/>
            <ac:picMk id="7" creationId="{4B0D79E7-4217-4A9B-35B3-0FCB0316EE8D}"/>
          </ac:picMkLst>
        </pc:picChg>
        <pc:picChg chg="del">
          <ac:chgData name="Céline Tuduri" userId="edc773aa-4903-456e-96ea-bec4f437440a" providerId="ADAL" clId="{688DAF23-2485-469D-A287-50282AC544CB}" dt="2023-02-17T14:38:06.949" v="1649" actId="478"/>
          <ac:picMkLst>
            <pc:docMk/>
            <pc:sldMk cId="193900345" sldId="2337"/>
            <ac:picMk id="8" creationId="{0BC002DA-2647-AFDD-A126-C130AC46D8B5}"/>
          </ac:picMkLst>
        </pc:picChg>
        <pc:picChg chg="add del mod">
          <ac:chgData name="Céline Tuduri" userId="edc773aa-4903-456e-96ea-bec4f437440a" providerId="ADAL" clId="{688DAF23-2485-469D-A287-50282AC544CB}" dt="2023-02-17T14:38:29.920" v="1654" actId="21"/>
          <ac:picMkLst>
            <pc:docMk/>
            <pc:sldMk cId="193900345" sldId="2337"/>
            <ac:picMk id="11" creationId="{21F6F45C-EAE1-FA09-4E6C-A75B2BA45231}"/>
          </ac:picMkLst>
        </pc:picChg>
        <pc:picChg chg="add mod">
          <ac:chgData name="Céline Tuduri" userId="edc773aa-4903-456e-96ea-bec4f437440a" providerId="ADAL" clId="{688DAF23-2485-469D-A287-50282AC544CB}" dt="2023-02-17T14:38:31.024" v="1656"/>
          <ac:picMkLst>
            <pc:docMk/>
            <pc:sldMk cId="193900345" sldId="2337"/>
            <ac:picMk id="12" creationId="{BCA819D8-AC09-01C4-DF80-6FDC453D3BF2}"/>
          </ac:picMkLst>
        </pc:picChg>
        <pc:picChg chg="del">
          <ac:chgData name="Céline Tuduri" userId="edc773aa-4903-456e-96ea-bec4f437440a" providerId="ADAL" clId="{688DAF23-2485-469D-A287-50282AC544CB}" dt="2023-02-17T14:38:30.801" v="1655" actId="478"/>
          <ac:picMkLst>
            <pc:docMk/>
            <pc:sldMk cId="193900345" sldId="2337"/>
            <ac:picMk id="13" creationId="{2909C80F-049D-EAF1-0663-493D72D1C423}"/>
          </ac:picMkLst>
        </pc:picChg>
        <pc:picChg chg="add del mod">
          <ac:chgData name="Céline Tuduri" userId="edc773aa-4903-456e-96ea-bec4f437440a" providerId="ADAL" clId="{688DAF23-2485-469D-A287-50282AC544CB}" dt="2023-02-17T14:38:57.604" v="1661" actId="21"/>
          <ac:picMkLst>
            <pc:docMk/>
            <pc:sldMk cId="193900345" sldId="2337"/>
            <ac:picMk id="15" creationId="{48AB4E20-AA90-49D4-3D74-66D3A78B508A}"/>
          </ac:picMkLst>
        </pc:picChg>
        <pc:picChg chg="add mod">
          <ac:chgData name="Céline Tuduri" userId="edc773aa-4903-456e-96ea-bec4f437440a" providerId="ADAL" clId="{688DAF23-2485-469D-A287-50282AC544CB}" dt="2023-02-17T14:38:58.534" v="1663"/>
          <ac:picMkLst>
            <pc:docMk/>
            <pc:sldMk cId="193900345" sldId="2337"/>
            <ac:picMk id="16" creationId="{6626D8E6-2E89-5475-76C7-90AE7952DE6C}"/>
          </ac:picMkLst>
        </pc:picChg>
        <pc:picChg chg="del">
          <ac:chgData name="Céline Tuduri" userId="edc773aa-4903-456e-96ea-bec4f437440a" providerId="ADAL" clId="{688DAF23-2485-469D-A287-50282AC544CB}" dt="2023-02-17T14:39:19.199" v="1668" actId="478"/>
          <ac:picMkLst>
            <pc:docMk/>
            <pc:sldMk cId="193900345" sldId="2337"/>
            <ac:picMk id="18" creationId="{52BC9E8B-FCB9-A790-D4DB-39F66A5142E4}"/>
          </ac:picMkLst>
        </pc:picChg>
        <pc:picChg chg="add del mod">
          <ac:chgData name="Céline Tuduri" userId="edc773aa-4903-456e-96ea-bec4f437440a" providerId="ADAL" clId="{688DAF23-2485-469D-A287-50282AC544CB}" dt="2023-02-17T14:39:18.390" v="1667" actId="21"/>
          <ac:picMkLst>
            <pc:docMk/>
            <pc:sldMk cId="193900345" sldId="2337"/>
            <ac:picMk id="19" creationId="{4CD862AB-307E-B099-51D0-A612D070FEC8}"/>
          </ac:picMkLst>
        </pc:picChg>
        <pc:picChg chg="add mod">
          <ac:chgData name="Céline Tuduri" userId="edc773aa-4903-456e-96ea-bec4f437440a" providerId="ADAL" clId="{688DAF23-2485-469D-A287-50282AC544CB}" dt="2023-02-17T14:39:19.420" v="1669"/>
          <ac:picMkLst>
            <pc:docMk/>
            <pc:sldMk cId="193900345" sldId="2337"/>
            <ac:picMk id="20" creationId="{8A22495A-CF8F-EEC9-6F8F-2DEB4BDF7E5B}"/>
          </ac:picMkLst>
        </pc:picChg>
        <pc:picChg chg="del">
          <ac:chgData name="Céline Tuduri" userId="edc773aa-4903-456e-96ea-bec4f437440a" providerId="ADAL" clId="{688DAF23-2485-469D-A287-50282AC544CB}" dt="2023-02-17T14:38:58.360" v="1662" actId="478"/>
          <ac:picMkLst>
            <pc:docMk/>
            <pc:sldMk cId="193900345" sldId="2337"/>
            <ac:picMk id="21" creationId="{EC8B47F0-06A6-785F-0F51-8068258D7D5D}"/>
          </ac:picMkLst>
        </pc:picChg>
        <pc:picChg chg="add del mod">
          <ac:chgData name="Céline Tuduri" userId="edc773aa-4903-456e-96ea-bec4f437440a" providerId="ADAL" clId="{688DAF23-2485-469D-A287-50282AC544CB}" dt="2023-02-17T14:37:49.071" v="1642" actId="21"/>
          <ac:picMkLst>
            <pc:docMk/>
            <pc:sldMk cId="193900345" sldId="2337"/>
            <ac:picMk id="14338" creationId="{7CCBF473-E43E-9231-325A-70C2ED2CD3A7}"/>
          </ac:picMkLst>
        </pc:picChg>
      </pc:sldChg>
      <pc:sldChg chg="addSp delSp modSp add">
        <pc:chgData name="Céline Tuduri" userId="edc773aa-4903-456e-96ea-bec4f437440a" providerId="ADAL" clId="{688DAF23-2485-469D-A287-50282AC544CB}" dt="2023-02-17T14:41:25.188" v="1731"/>
        <pc:sldMkLst>
          <pc:docMk/>
          <pc:sldMk cId="1201507749" sldId="2338"/>
        </pc:sldMkLst>
        <pc:picChg chg="add del mod">
          <ac:chgData name="Céline Tuduri" userId="edc773aa-4903-456e-96ea-bec4f437440a" providerId="ADAL" clId="{688DAF23-2485-469D-A287-50282AC544CB}" dt="2023-02-17T14:39:53.273" v="1683" actId="21"/>
          <ac:picMkLst>
            <pc:docMk/>
            <pc:sldMk cId="1201507749" sldId="2338"/>
            <ac:picMk id="2" creationId="{373A0908-7077-1AC2-91B7-5643C4B72F0E}"/>
          </ac:picMkLst>
        </pc:picChg>
        <pc:picChg chg="del">
          <ac:chgData name="Céline Tuduri" userId="edc773aa-4903-456e-96ea-bec4f437440a" providerId="ADAL" clId="{688DAF23-2485-469D-A287-50282AC544CB}" dt="2023-02-17T14:39:54.084" v="1684" actId="478"/>
          <ac:picMkLst>
            <pc:docMk/>
            <pc:sldMk cId="1201507749" sldId="2338"/>
            <ac:picMk id="3" creationId="{4350DD80-2F81-7DFB-1147-F96BDE880A68}"/>
          </ac:picMkLst>
        </pc:picChg>
        <pc:picChg chg="add mod">
          <ac:chgData name="Céline Tuduri" userId="edc773aa-4903-456e-96ea-bec4f437440a" providerId="ADAL" clId="{688DAF23-2485-469D-A287-50282AC544CB}" dt="2023-02-17T14:39:54.369" v="1685"/>
          <ac:picMkLst>
            <pc:docMk/>
            <pc:sldMk cId="1201507749" sldId="2338"/>
            <ac:picMk id="4" creationId="{E8BFB74E-A0AC-9ED4-ED7E-CA43FC449213}"/>
          </ac:picMkLst>
        </pc:picChg>
        <pc:picChg chg="add del mod">
          <ac:chgData name="Céline Tuduri" userId="edc773aa-4903-456e-96ea-bec4f437440a" providerId="ADAL" clId="{688DAF23-2485-469D-A287-50282AC544CB}" dt="2023-02-17T14:39:58.217" v="1687" actId="478"/>
          <ac:picMkLst>
            <pc:docMk/>
            <pc:sldMk cId="1201507749" sldId="2338"/>
            <ac:picMk id="5" creationId="{108D9480-D878-6B6E-7468-4CBD912EDCC5}"/>
          </ac:picMkLst>
        </pc:picChg>
        <pc:picChg chg="del">
          <ac:chgData name="Céline Tuduri" userId="edc773aa-4903-456e-96ea-bec4f437440a" providerId="ADAL" clId="{688DAF23-2485-469D-A287-50282AC544CB}" dt="2023-02-17T14:41:15.266" v="1724" actId="478"/>
          <ac:picMkLst>
            <pc:docMk/>
            <pc:sldMk cId="1201507749" sldId="2338"/>
            <ac:picMk id="7" creationId="{E74AE3E8-816D-E8B0-4CED-7E9088C132C9}"/>
          </ac:picMkLst>
        </pc:picChg>
        <pc:picChg chg="add del mod">
          <ac:chgData name="Céline Tuduri" userId="edc773aa-4903-456e-96ea-bec4f437440a" providerId="ADAL" clId="{688DAF23-2485-469D-A287-50282AC544CB}" dt="2023-02-17T14:41:04.095" v="1717" actId="21"/>
          <ac:picMkLst>
            <pc:docMk/>
            <pc:sldMk cId="1201507749" sldId="2338"/>
            <ac:picMk id="8" creationId="{BFA02A03-3A8F-368F-34BC-F2A59B9FA6EA}"/>
          </ac:picMkLst>
        </pc:picChg>
        <pc:picChg chg="del">
          <ac:chgData name="Céline Tuduri" userId="edc773aa-4903-456e-96ea-bec4f437440a" providerId="ADAL" clId="{688DAF23-2485-469D-A287-50282AC544CB}" dt="2023-02-17T14:41:04.868" v="1718" actId="478"/>
          <ac:picMkLst>
            <pc:docMk/>
            <pc:sldMk cId="1201507749" sldId="2338"/>
            <ac:picMk id="10" creationId="{4C2BA852-13BF-EA94-6502-7F4E7F47AB3A}"/>
          </ac:picMkLst>
        </pc:picChg>
        <pc:picChg chg="add mod">
          <ac:chgData name="Céline Tuduri" userId="edc773aa-4903-456e-96ea-bec4f437440a" providerId="ADAL" clId="{688DAF23-2485-469D-A287-50282AC544CB}" dt="2023-02-17T14:41:05.043" v="1719"/>
          <ac:picMkLst>
            <pc:docMk/>
            <pc:sldMk cId="1201507749" sldId="2338"/>
            <ac:picMk id="11" creationId="{C1D38B33-9C8E-0EE8-CC7D-2CB8CBF99F3F}"/>
          </ac:picMkLst>
        </pc:picChg>
        <pc:picChg chg="add del mod">
          <ac:chgData name="Céline Tuduri" userId="edc773aa-4903-456e-96ea-bec4f437440a" providerId="ADAL" clId="{688DAF23-2485-469D-A287-50282AC544CB}" dt="2023-02-17T14:41:14.555" v="1723" actId="21"/>
          <ac:picMkLst>
            <pc:docMk/>
            <pc:sldMk cId="1201507749" sldId="2338"/>
            <ac:picMk id="12" creationId="{6B63FD67-9319-AF55-61BC-BCA30E27C396}"/>
          </ac:picMkLst>
        </pc:picChg>
        <pc:picChg chg="del">
          <ac:chgData name="Céline Tuduri" userId="edc773aa-4903-456e-96ea-bec4f437440a" providerId="ADAL" clId="{688DAF23-2485-469D-A287-50282AC544CB}" dt="2023-02-17T14:41:25.001" v="1730" actId="478"/>
          <ac:picMkLst>
            <pc:docMk/>
            <pc:sldMk cId="1201507749" sldId="2338"/>
            <ac:picMk id="13" creationId="{40D49EEC-FEED-E33E-A94F-4ADC857154AF}"/>
          </ac:picMkLst>
        </pc:picChg>
        <pc:picChg chg="add mod">
          <ac:chgData name="Céline Tuduri" userId="edc773aa-4903-456e-96ea-bec4f437440a" providerId="ADAL" clId="{688DAF23-2485-469D-A287-50282AC544CB}" dt="2023-02-17T14:41:15.498" v="1725"/>
          <ac:picMkLst>
            <pc:docMk/>
            <pc:sldMk cId="1201507749" sldId="2338"/>
            <ac:picMk id="14" creationId="{33871D68-D02E-CBFB-FD18-46A19385312F}"/>
          </ac:picMkLst>
        </pc:picChg>
        <pc:picChg chg="add del mod">
          <ac:chgData name="Céline Tuduri" userId="edc773aa-4903-456e-96ea-bec4f437440a" providerId="ADAL" clId="{688DAF23-2485-469D-A287-50282AC544CB}" dt="2023-02-17T14:41:24.242" v="1729" actId="21"/>
          <ac:picMkLst>
            <pc:docMk/>
            <pc:sldMk cId="1201507749" sldId="2338"/>
            <ac:picMk id="15" creationId="{D3FDD66B-E178-58CD-ACFD-19A8FCCB10B1}"/>
          </ac:picMkLst>
        </pc:picChg>
        <pc:picChg chg="add mod">
          <ac:chgData name="Céline Tuduri" userId="edc773aa-4903-456e-96ea-bec4f437440a" providerId="ADAL" clId="{688DAF23-2485-469D-A287-50282AC544CB}" dt="2023-02-17T14:41:25.188" v="1731"/>
          <ac:picMkLst>
            <pc:docMk/>
            <pc:sldMk cId="1201507749" sldId="2338"/>
            <ac:picMk id="16" creationId="{3606E258-4B43-328C-FB68-37C72B2D4A8B}"/>
          </ac:picMkLst>
        </pc:picChg>
      </pc:sldChg>
      <pc:sldChg chg="addSp delSp modSp add mod">
        <pc:chgData name="Céline Tuduri" userId="edc773aa-4903-456e-96ea-bec4f437440a" providerId="ADAL" clId="{688DAF23-2485-469D-A287-50282AC544CB}" dt="2023-02-17T14:43:06.381" v="1739" actId="478"/>
        <pc:sldMkLst>
          <pc:docMk/>
          <pc:sldMk cId="2513156651" sldId="2339"/>
        </pc:sldMkLst>
        <pc:picChg chg="add del mod">
          <ac:chgData name="Céline Tuduri" userId="edc773aa-4903-456e-96ea-bec4f437440a" providerId="ADAL" clId="{688DAF23-2485-469D-A287-50282AC544CB}" dt="2023-02-17T14:41:56.603" v="1734" actId="21"/>
          <ac:picMkLst>
            <pc:docMk/>
            <pc:sldMk cId="2513156651" sldId="2339"/>
            <ac:picMk id="3" creationId="{C7997F43-03E8-AC62-63AF-9120A9454614}"/>
          </ac:picMkLst>
        </pc:picChg>
        <pc:picChg chg="add mod">
          <ac:chgData name="Céline Tuduri" userId="edc773aa-4903-456e-96ea-bec4f437440a" providerId="ADAL" clId="{688DAF23-2485-469D-A287-50282AC544CB}" dt="2023-02-17T14:41:57.737" v="1736"/>
          <ac:picMkLst>
            <pc:docMk/>
            <pc:sldMk cId="2513156651" sldId="2339"/>
            <ac:picMk id="4" creationId="{4FA06F36-5921-DE4D-745A-129C1980256E}"/>
          </ac:picMkLst>
        </pc:picChg>
        <pc:picChg chg="del">
          <ac:chgData name="Céline Tuduri" userId="edc773aa-4903-456e-96ea-bec4f437440a" providerId="ADAL" clId="{688DAF23-2485-469D-A287-50282AC544CB}" dt="2023-02-17T14:43:06.381" v="1739" actId="478"/>
          <ac:picMkLst>
            <pc:docMk/>
            <pc:sldMk cId="2513156651" sldId="2339"/>
            <ac:picMk id="5" creationId="{002A5BB5-FB4A-9BE6-2412-C6F39B2A170C}"/>
          </ac:picMkLst>
        </pc:picChg>
        <pc:picChg chg="add mod">
          <ac:chgData name="Céline Tuduri" userId="edc773aa-4903-456e-96ea-bec4f437440a" providerId="ADAL" clId="{688DAF23-2485-469D-A287-50282AC544CB}" dt="2023-02-17T14:43:05.022" v="1738" actId="1076"/>
          <ac:picMkLst>
            <pc:docMk/>
            <pc:sldMk cId="2513156651" sldId="2339"/>
            <ac:picMk id="8" creationId="{0267051A-AD50-E83B-15CA-37D9B597420F}"/>
          </ac:picMkLst>
        </pc:picChg>
        <pc:picChg chg="del">
          <ac:chgData name="Céline Tuduri" userId="edc773aa-4903-456e-96ea-bec4f437440a" providerId="ADAL" clId="{688DAF23-2485-469D-A287-50282AC544CB}" dt="2023-02-17T14:41:57.515" v="1735" actId="478"/>
          <ac:picMkLst>
            <pc:docMk/>
            <pc:sldMk cId="2513156651" sldId="2339"/>
            <ac:picMk id="11" creationId="{13A91EDA-4773-09F6-5F15-36BFA7B83D75}"/>
          </ac:picMkLst>
        </pc:picChg>
      </pc:sldChg>
      <pc:sldChg chg="addSp delSp modSp add">
        <pc:chgData name="Céline Tuduri" userId="edc773aa-4903-456e-96ea-bec4f437440a" providerId="ADAL" clId="{688DAF23-2485-469D-A287-50282AC544CB}" dt="2023-02-17T14:40:55.153" v="1713"/>
        <pc:sldMkLst>
          <pc:docMk/>
          <pc:sldMk cId="716971918" sldId="2340"/>
        </pc:sldMkLst>
        <pc:picChg chg="add del mod">
          <ac:chgData name="Céline Tuduri" userId="edc773aa-4903-456e-96ea-bec4f437440a" providerId="ADAL" clId="{688DAF23-2485-469D-A287-50282AC544CB}" dt="2023-02-17T14:40:04.879" v="1691" actId="21"/>
          <ac:picMkLst>
            <pc:docMk/>
            <pc:sldMk cId="716971918" sldId="2340"/>
            <ac:picMk id="2" creationId="{66E1CA6E-0034-402C-F89B-9FCD52CB2465}"/>
          </ac:picMkLst>
        </pc:picChg>
        <pc:picChg chg="add mod">
          <ac:chgData name="Céline Tuduri" userId="edc773aa-4903-456e-96ea-bec4f437440a" providerId="ADAL" clId="{688DAF23-2485-469D-A287-50282AC544CB}" dt="2023-02-17T14:40:05.824" v="1693"/>
          <ac:picMkLst>
            <pc:docMk/>
            <pc:sldMk cId="716971918" sldId="2340"/>
            <ac:picMk id="3" creationId="{160DA05B-A574-477B-F505-B8902C272AE2}"/>
          </ac:picMkLst>
        </pc:picChg>
        <pc:picChg chg="del">
          <ac:chgData name="Céline Tuduri" userId="edc773aa-4903-456e-96ea-bec4f437440a" providerId="ADAL" clId="{688DAF23-2485-469D-A287-50282AC544CB}" dt="2023-02-17T14:40:05.604" v="1692" actId="478"/>
          <ac:picMkLst>
            <pc:docMk/>
            <pc:sldMk cId="716971918" sldId="2340"/>
            <ac:picMk id="4" creationId="{A51A644A-22AE-7B29-A8D0-A4E63F8746EF}"/>
          </ac:picMkLst>
        </pc:picChg>
        <pc:picChg chg="add mod">
          <ac:chgData name="Céline Tuduri" userId="edc773aa-4903-456e-96ea-bec4f437440a" providerId="ADAL" clId="{688DAF23-2485-469D-A287-50282AC544CB}" dt="2023-02-17T14:40:22.404" v="1700"/>
          <ac:picMkLst>
            <pc:docMk/>
            <pc:sldMk cId="716971918" sldId="2340"/>
            <ac:picMk id="5" creationId="{21A453A1-88D0-EEC1-5689-E9D1B6798B07}"/>
          </ac:picMkLst>
        </pc:picChg>
        <pc:picChg chg="del">
          <ac:chgData name="Céline Tuduri" userId="edc773aa-4903-456e-96ea-bec4f437440a" providerId="ADAL" clId="{688DAF23-2485-469D-A287-50282AC544CB}" dt="2023-02-17T14:40:22.231" v="1699" actId="478"/>
          <ac:picMkLst>
            <pc:docMk/>
            <pc:sldMk cId="716971918" sldId="2340"/>
            <ac:picMk id="7" creationId="{DA9ABF2B-632E-12F5-3DC6-97F77E5A2896}"/>
          </ac:picMkLst>
        </pc:picChg>
        <pc:picChg chg="add mod">
          <ac:chgData name="Céline Tuduri" userId="edc773aa-4903-456e-96ea-bec4f437440a" providerId="ADAL" clId="{688DAF23-2485-469D-A287-50282AC544CB}" dt="2023-02-17T14:40:39.286" v="1707"/>
          <ac:picMkLst>
            <pc:docMk/>
            <pc:sldMk cId="716971918" sldId="2340"/>
            <ac:picMk id="8" creationId="{394EA08F-34FD-2B4C-96A6-5CB2F6BD15EA}"/>
          </ac:picMkLst>
        </pc:picChg>
        <pc:picChg chg="add mod">
          <ac:chgData name="Céline Tuduri" userId="edc773aa-4903-456e-96ea-bec4f437440a" providerId="ADAL" clId="{688DAF23-2485-469D-A287-50282AC544CB}" dt="2023-02-17T14:40:55.153" v="1713"/>
          <ac:picMkLst>
            <pc:docMk/>
            <pc:sldMk cId="716971918" sldId="2340"/>
            <ac:picMk id="10" creationId="{3F34DF2E-B8D4-FF74-FE9C-6A056B967ABE}"/>
          </ac:picMkLst>
        </pc:picChg>
        <pc:picChg chg="del">
          <ac:chgData name="Céline Tuduri" userId="edc773aa-4903-456e-96ea-bec4f437440a" providerId="ADAL" clId="{688DAF23-2485-469D-A287-50282AC544CB}" dt="2023-02-17T14:40:39.096" v="1706" actId="478"/>
          <ac:picMkLst>
            <pc:docMk/>
            <pc:sldMk cId="716971918" sldId="2340"/>
            <ac:picMk id="18" creationId="{C768B938-EE96-4998-DBF4-1F3E72BBF6BF}"/>
          </ac:picMkLst>
        </pc:picChg>
        <pc:picChg chg="del">
          <ac:chgData name="Céline Tuduri" userId="edc773aa-4903-456e-96ea-bec4f437440a" providerId="ADAL" clId="{688DAF23-2485-469D-A287-50282AC544CB}" dt="2023-02-17T14:40:54.995" v="1712" actId="478"/>
          <ac:picMkLst>
            <pc:docMk/>
            <pc:sldMk cId="716971918" sldId="2340"/>
            <ac:picMk id="19" creationId="{AE401A9E-B7B7-9C01-DF3E-ECF170706EB1}"/>
          </ac:picMkLst>
        </pc:picChg>
        <pc:picChg chg="add del mod">
          <ac:chgData name="Céline Tuduri" userId="edc773aa-4903-456e-96ea-bec4f437440a" providerId="ADAL" clId="{688DAF23-2485-469D-A287-50282AC544CB}" dt="2023-02-17T14:40:21.500" v="1698" actId="21"/>
          <ac:picMkLst>
            <pc:docMk/>
            <pc:sldMk cId="716971918" sldId="2340"/>
            <ac:picMk id="12290" creationId="{96A6B169-16BD-8273-1BB1-ED8DD2EF453E}"/>
          </ac:picMkLst>
        </pc:picChg>
        <pc:picChg chg="add del mod">
          <ac:chgData name="Céline Tuduri" userId="edc773aa-4903-456e-96ea-bec4f437440a" providerId="ADAL" clId="{688DAF23-2485-469D-A287-50282AC544CB}" dt="2023-02-17T14:40:38.337" v="1705" actId="21"/>
          <ac:picMkLst>
            <pc:docMk/>
            <pc:sldMk cId="716971918" sldId="2340"/>
            <ac:picMk id="12292" creationId="{34AA768C-20B2-C52D-2652-51636711728D}"/>
          </ac:picMkLst>
        </pc:picChg>
        <pc:picChg chg="add del mod">
          <ac:chgData name="Céline Tuduri" userId="edc773aa-4903-456e-96ea-bec4f437440a" providerId="ADAL" clId="{688DAF23-2485-469D-A287-50282AC544CB}" dt="2023-02-17T14:40:54.235" v="1711" actId="21"/>
          <ac:picMkLst>
            <pc:docMk/>
            <pc:sldMk cId="716971918" sldId="2340"/>
            <ac:picMk id="12294" creationId="{7402835D-B7DA-8401-D6A8-BF61F4358AC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17/02/2023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9163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4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57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7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7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7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6.jpeg"/><Relationship Id="rId4" Type="http://schemas.openxmlformats.org/officeDocument/2006/relationships/image" Target="../media/image9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916998" y="2794624"/>
            <a:ext cx="809529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 + 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Récapitulatif 2017 à 2023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41 à 43 - 2019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23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C8F4F803-D434-0B65-ED04-6F7E53CCF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2" y="1374999"/>
            <a:ext cx="2600971" cy="41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2">
            <a:extLst>
              <a:ext uri="{FF2B5EF4-FFF2-40B4-BE49-F238E27FC236}">
                <a16:creationId xmlns:a16="http://schemas.microsoft.com/office/drawing/2014/main" id="{D1084962-9B46-DE82-842E-5ACC7A0DC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238" y="1364162"/>
            <a:ext cx="2600971" cy="41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B33F293C-7155-4BCA-049D-88328F63B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43" y="1364162"/>
            <a:ext cx="2600971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08C0111C-3E74-5263-49DA-A2C3726A5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927" y="1374998"/>
            <a:ext cx="2600971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855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47348F3-63D3-F171-855C-535DA3E89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7" y="777051"/>
            <a:ext cx="5419299" cy="423478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40059E2-E9AE-7880-A84D-51F9BC0F5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4" y="2538855"/>
            <a:ext cx="5490996" cy="427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53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1D27ED6-0419-DFE1-7B15-DF3EBC66B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956" y="205201"/>
            <a:ext cx="1962087" cy="3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>
            <a:extLst>
              <a:ext uri="{FF2B5EF4-FFF2-40B4-BE49-F238E27FC236}">
                <a16:creationId xmlns:a16="http://schemas.microsoft.com/office/drawing/2014/main" id="{90806E04-83F0-2F7C-AB18-AC3B96C66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03" y="194364"/>
            <a:ext cx="1962087" cy="3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517DEC1-347C-BBD6-8A57-E4C25695D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918" y="205200"/>
            <a:ext cx="1962086" cy="310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F112AB-BE10-854E-3DEA-260B67561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032" y="217063"/>
            <a:ext cx="1962086" cy="310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FB96625-2616-5F3F-BC8A-A5BE5F1896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403" y="3642514"/>
            <a:ext cx="3962749" cy="309659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0604B1E-6E6C-692E-E664-B6D7B18F57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0151" y="3625395"/>
            <a:ext cx="4000104" cy="311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512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40 à 43 - 2020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39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82222B-9BF6-D6F5-A5E9-E6AFF525A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2" y="1393813"/>
            <a:ext cx="2582246" cy="40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AFD1E98-2B7C-8CC5-5ACA-9AFF3B606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52" y="1364162"/>
            <a:ext cx="2607813" cy="412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9A05CEE-1591-A406-6E32-7EBD837D8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999" y="1347816"/>
            <a:ext cx="2600970" cy="41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59AE473F-695C-2860-4FEC-80F84A00C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991" y="1393813"/>
            <a:ext cx="2582247" cy="40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868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8E1571D-CB48-866D-ECC3-34B7D0A9F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7" y="777049"/>
            <a:ext cx="5428896" cy="423478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609F68A-847F-4944-AC79-77EB5AF9C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4" y="2538854"/>
            <a:ext cx="5428896" cy="432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16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09DAF8D0-C922-2C95-6E09-32E56D287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796" y="217063"/>
            <a:ext cx="1947752" cy="308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3A39C1B-6223-12E3-F45D-47277363E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84" y="3647988"/>
            <a:ext cx="3962749" cy="309112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7D9FD35-12EB-195A-FAFE-8746307D3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0150" y="3647988"/>
            <a:ext cx="3962749" cy="3155304"/>
          </a:xfrm>
          <a:prstGeom prst="rect">
            <a:avLst/>
          </a:prstGeom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798FCE1D-DE64-432A-182A-08D3E050B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982" y="205200"/>
            <a:ext cx="1947752" cy="308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6A04363D-E372-BA3C-E1D1-197F21132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855" y="217064"/>
            <a:ext cx="1961149" cy="31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AE8CE246-2083-2A58-F382-A32F30819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056" y="217063"/>
            <a:ext cx="1961150" cy="310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658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39 à 42 - 2021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87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BF20811-769B-49E9-557D-4A5C0C221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66" y="1411716"/>
            <a:ext cx="2582247" cy="408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2BAB90-AA1F-F3F5-8649-15427E829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52" y="1411716"/>
            <a:ext cx="2582247" cy="408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D2C6116B-9733-8809-4A97-800470251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999" y="1391346"/>
            <a:ext cx="2582247" cy="408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5A79906-8304-6A70-42FD-A3207641D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285" y="1391346"/>
            <a:ext cx="2570953" cy="4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312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40 à 43 - 2017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435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716A83-228C-CCD8-83CF-717EDDFAC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49" y="777050"/>
            <a:ext cx="5395544" cy="42210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717C61D-6446-ED9A-CB52-CB28DFE6E8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4" y="2538854"/>
            <a:ext cx="5420853" cy="422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093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798FCE1D-DE64-432A-182A-08D3E050B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982" y="205200"/>
            <a:ext cx="1947752" cy="308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AFEC94-19E5-69AF-4AEB-5ED2E6555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032" y="205201"/>
            <a:ext cx="1897483" cy="300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D0286EA-B21F-784C-7C78-9AEFEB15C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84" y="3647986"/>
            <a:ext cx="3951264" cy="309112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C9DDF60-F2D8-F86A-48FE-3593D56C29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0150" y="3647986"/>
            <a:ext cx="4052223" cy="3155306"/>
          </a:xfrm>
          <a:prstGeom prst="rect">
            <a:avLst/>
          </a:prstGeom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9B01D0E9-DFF6-DC78-C78B-0D4443E6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855" y="217064"/>
            <a:ext cx="1961149" cy="31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33D3AB47-FEA9-DD02-DE54-E532958CD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124" y="205200"/>
            <a:ext cx="1961149" cy="31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030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43 à 46 - 2022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64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5A79906-8304-6A70-42FD-A3207641D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285" y="1391346"/>
            <a:ext cx="2570953" cy="4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30BC0B-42CC-BA1D-BB49-FDD33FC24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66" y="1411716"/>
            <a:ext cx="2582246" cy="40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576B351A-1277-7DA9-D3D7-A0345D690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51" y="1411715"/>
            <a:ext cx="2582246" cy="408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525E1B-9883-3A46-F81D-ED6E8B8A5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999" y="1377464"/>
            <a:ext cx="2570953" cy="407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70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1A0379D-9173-124E-DDD6-B7E3C42A8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49" y="777050"/>
            <a:ext cx="5372187" cy="422100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0B9A9CC-6E69-AB37-9FA7-15F756E07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4" y="2538853"/>
            <a:ext cx="5420852" cy="426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14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C496BAB-3DFA-B9BA-704C-D78B96049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403" y="3627531"/>
            <a:ext cx="3937746" cy="309394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67CAEBE-C5A1-1578-7FC4-069500770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064" y="3659850"/>
            <a:ext cx="3992898" cy="3143442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E1437F5D-2FA1-D93D-57DC-28F083D5F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484" y="217065"/>
            <a:ext cx="1953657" cy="309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6D5A29E6-B5A7-5647-E9DD-D1AB254A9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26" y="217064"/>
            <a:ext cx="1889992" cy="299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A553279A-8EF6-16C6-4617-AB223B26C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856" y="244023"/>
            <a:ext cx="1961150" cy="31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704A69A1-B039-F825-4092-3354A8B96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124" y="217065"/>
            <a:ext cx="1961149" cy="31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1218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48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50 à 52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2017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00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48 BIS – Guide de Noël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B901EA9-966D-AD23-9B38-39B0F18E6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56" y="1255923"/>
            <a:ext cx="3107733" cy="45775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D61CB6-2BE2-CFF0-8433-6C273F17D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645" y="640525"/>
            <a:ext cx="3854445" cy="27995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64E5810-1B00-812A-28BD-E95AECF11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5952" y="640525"/>
            <a:ext cx="3795872" cy="27884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84E9BEA-150E-BE3E-1520-E4098418CC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4645" y="3754797"/>
            <a:ext cx="3818997" cy="278847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3850993-61E2-F380-E0C7-83CD4C4006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952" y="3754797"/>
            <a:ext cx="3827079" cy="278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1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4" name="Picture 12">
            <a:extLst>
              <a:ext uri="{FF2B5EF4-FFF2-40B4-BE49-F238E27FC236}">
                <a16:creationId xmlns:a16="http://schemas.microsoft.com/office/drawing/2014/main" id="{5D5187D8-1537-8937-E7AA-4B254E07C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718" y="1374999"/>
            <a:ext cx="2891768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16EDFB4-DE82-93DD-1488-5B64A5F25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25" y="1374999"/>
            <a:ext cx="2891768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1DACB058-B065-CED7-EC17-59FEDF67A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132" y="1375000"/>
            <a:ext cx="2891767" cy="41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5E7E30C-E293-8F6E-431F-8E87AFBEC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35" y="1374999"/>
            <a:ext cx="2796336" cy="411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670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3122B8-CD1D-1DD1-A606-607EA5E24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6" y="777050"/>
            <a:ext cx="6040889" cy="4234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0C3D8BD-9F71-630F-706A-F731ABC8B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80" y="2538853"/>
            <a:ext cx="6038545" cy="42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27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95D0DC3-FF51-96B1-813B-5D2D9A4C9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4" y="1374999"/>
            <a:ext cx="2891768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F195519-CC37-1038-0FB4-AD110B2F0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238" y="1374999"/>
            <a:ext cx="2865061" cy="4118839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F03B0AB-E62D-E2E8-C449-B099843FF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835" y="1369580"/>
            <a:ext cx="2891768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724A24F-D5EA-EC10-A1B4-29D2E2AAB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928" y="1369580"/>
            <a:ext cx="2891768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3834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4" name="Picture 12">
            <a:extLst>
              <a:ext uri="{FF2B5EF4-FFF2-40B4-BE49-F238E27FC236}">
                <a16:creationId xmlns:a16="http://schemas.microsoft.com/office/drawing/2014/main" id="{5D5187D8-1537-8937-E7AA-4B254E07C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80" y="321881"/>
            <a:ext cx="2181455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16EDFB4-DE82-93DD-1488-5B64A5F25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124" y="321881"/>
            <a:ext cx="2181455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1DACB058-B065-CED7-EC17-59FEDF67A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792" y="321882"/>
            <a:ext cx="2181455" cy="310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FB06959-AFE2-B5AC-A80D-4C87B827C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403" y="3631678"/>
            <a:ext cx="4407571" cy="308979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6485E16-7857-DF75-84CF-50D2A9FE70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6377" y="3631678"/>
            <a:ext cx="4327188" cy="304227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01916AD-4435-91D2-0D6D-AA78781845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0831" y="321881"/>
            <a:ext cx="2109464" cy="310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36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48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50 à 52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2018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49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48 BIS – Guide de Noël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9023B3-48CD-797A-4F10-71FD845EE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5" y="1257471"/>
            <a:ext cx="3107733" cy="457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BF532AD-68C1-4392-5FBE-314F8F068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643" y="640525"/>
            <a:ext cx="3854445" cy="279143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D1DE0E3-3F52-7ED4-F37C-ECD6E1BAC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5951" y="640525"/>
            <a:ext cx="3848823" cy="278847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4E8F974-E496-22DE-16ED-2EAC5644F2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4643" y="3754797"/>
            <a:ext cx="3827080" cy="2788474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609581DA-C01C-BDE4-55B1-E394130B50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951" y="3754797"/>
            <a:ext cx="3848823" cy="279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370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5BF093-1126-9B47-66FD-039A00E62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10" y="1374999"/>
            <a:ext cx="2740570" cy="410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BEC737-1DEA-C992-E87A-B68D7B372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23" y="1374998"/>
            <a:ext cx="2744357" cy="411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F6BDC1-D5FE-3011-222A-6098FAF21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130" y="1374998"/>
            <a:ext cx="2740569" cy="41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C021433-C3A7-E0B0-B13C-1E8B8C3C6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5" y="1374998"/>
            <a:ext cx="2789065" cy="41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3277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3122B8-CD1D-1DD1-A606-607EA5E24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6" y="777050"/>
            <a:ext cx="6040889" cy="4234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0C3D8BD-9F71-630F-706A-F731ABC8B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80" y="2538853"/>
            <a:ext cx="6038545" cy="42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654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7A6838F-3AE3-6649-960D-F40029880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403" y="3647256"/>
            <a:ext cx="4152424" cy="307421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C3E4921-9360-B001-E9B2-CBC996DDD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377" y="3646143"/>
            <a:ext cx="4073546" cy="3027813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1AC03127-C61B-CD70-0CCB-9E2CCEC60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00" y="354779"/>
            <a:ext cx="2087195" cy="307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2703784D-E7AB-B4DD-534E-644B945AB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80" y="321879"/>
            <a:ext cx="2072851" cy="310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CDB764D6-BF7E-A0B9-E709-B8DBDD321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936" y="317583"/>
            <a:ext cx="2075715" cy="311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1CD661D3-8475-DE18-8F53-4F041CF14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850" y="317583"/>
            <a:ext cx="2072850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8605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48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50 à 52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2019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50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48 BIS – Guide de Noël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998BBE2-ADC1-0A14-9A44-2A4F1D43A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5" y="1257472"/>
            <a:ext cx="3052635" cy="457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CD58C70-EE87-930D-230F-CCB906FA5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318" y="640525"/>
            <a:ext cx="3827080" cy="283335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1E39C1F-8C3F-FC86-1BAA-8CDC9BE55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626" y="640525"/>
            <a:ext cx="3771927" cy="278847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512B9DA-05CF-564C-C2B1-5830281DAE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0318" y="3749640"/>
            <a:ext cx="3772213" cy="279363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9250D0C-DB4A-7E9D-B0EF-2189182B87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8449" y="3709918"/>
            <a:ext cx="3765104" cy="283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85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925B07B-3043-22F3-7581-7A2D2F913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5" y="1257472"/>
            <a:ext cx="2817995" cy="422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8C1870DA-D575-7876-A036-FC58DE8A1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10" y="1374998"/>
            <a:ext cx="2884158" cy="41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855B22F8-B442-8626-A49F-960B38B9A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23" y="1369323"/>
            <a:ext cx="2892130" cy="411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DA491504-D180-1055-4D3E-03E91E08F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130" y="1369323"/>
            <a:ext cx="2619256" cy="414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6895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CDB506E-87D8-7FE1-F90D-954EAB309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5" y="777050"/>
            <a:ext cx="6024305" cy="423478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D5D8357-F194-BC9F-3F87-AA267AC16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80" y="2538853"/>
            <a:ext cx="6038544" cy="42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64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1D51639-DB68-14F8-BB03-9E5E6F0BE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6" y="777050"/>
            <a:ext cx="6024304" cy="423478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32954FF-3BD7-5A76-558B-EB86DC290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3" y="2538854"/>
            <a:ext cx="6024303" cy="423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480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44774F-8106-63ED-0345-246EDD8D4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47" y="354779"/>
            <a:ext cx="2047324" cy="306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F884C76-4970-441F-D60A-8A6968A7E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80" y="317143"/>
            <a:ext cx="2193297" cy="31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60B7A15-8DC2-1157-8B49-A66AB517B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04" y="3642953"/>
            <a:ext cx="4379430" cy="307852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37E1FEB-9A8C-DD8E-D97E-BAEB1D6D2E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7053" y="3694689"/>
            <a:ext cx="4227106" cy="297926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4D6510B-5CF5-9D6B-7C19-E7E18BA16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553" y="317143"/>
            <a:ext cx="2193297" cy="31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EC8AFF1B-D458-86A7-637C-17C9096CC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472" y="317143"/>
            <a:ext cx="1972738" cy="31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895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49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51 à 53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266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49 BIS – Guide de Noël</a:t>
            </a:r>
          </a:p>
        </p:txBody>
      </p:sp>
      <p:pic>
        <p:nvPicPr>
          <p:cNvPr id="22" name="Picture 4">
            <a:extLst>
              <a:ext uri="{FF2B5EF4-FFF2-40B4-BE49-F238E27FC236}">
                <a16:creationId xmlns:a16="http://schemas.microsoft.com/office/drawing/2014/main" id="{BBDD2438-6405-B399-8F37-C8F622A70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5" y="1257472"/>
            <a:ext cx="3052636" cy="457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6ED2074-5CBA-B85F-CB94-A787BAD0C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149" y="640525"/>
            <a:ext cx="3856250" cy="285494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FF0C8A47-E51C-8BB0-E587-48CB42324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448" y="649529"/>
            <a:ext cx="3722411" cy="27577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4AD1845-6B61-844F-FBEA-829133641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586" y="3709918"/>
            <a:ext cx="3817614" cy="283335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5D67362-4ECE-2109-D887-074F2B0461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618" y="3709918"/>
            <a:ext cx="3790680" cy="281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226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7100BBBB-E547-CBA8-0486-3DC39E282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2" y="1340883"/>
            <a:ext cx="2762369" cy="414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4EEDB01-4296-D59A-0EAE-723451C85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10" y="1340882"/>
            <a:ext cx="2908110" cy="414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FB205E46-A739-03DA-5D65-91ADE5720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897" y="1369321"/>
            <a:ext cx="2908110" cy="414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65CB2ECB-E4F6-E2B6-E3A9-D25F2C10D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584" y="1369321"/>
            <a:ext cx="2615668" cy="41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7493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004BA4C-BD22-2140-76FF-E0A17AEEF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5" y="777050"/>
            <a:ext cx="6046429" cy="42325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6F872B8-189D-2A1F-E4EE-9826E61A6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80" y="2558058"/>
            <a:ext cx="6007720" cy="423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992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21" name="Picture 4">
            <a:extLst>
              <a:ext uri="{FF2B5EF4-FFF2-40B4-BE49-F238E27FC236}">
                <a16:creationId xmlns:a16="http://schemas.microsoft.com/office/drawing/2014/main" id="{35E5E370-3C75-B04F-B049-ED8FE87A1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641" y="339716"/>
            <a:ext cx="2047325" cy="306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6C09F0BE-6EF9-7F2C-183D-494F305D8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80" y="336783"/>
            <a:ext cx="2179507" cy="31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5A194645-9632-2037-432F-2E9835E6E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552" y="365221"/>
            <a:ext cx="2179507" cy="31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47ED28DE-606E-6BE3-F444-FDCC6BF57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876" y="365221"/>
            <a:ext cx="1960334" cy="310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4F9BDB9-3DB8-0508-2C89-2BFA317D75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568" y="3651552"/>
            <a:ext cx="4417168" cy="309201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9368589-8F39-AC35-255B-D20EA8328E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7053" y="3711283"/>
            <a:ext cx="4201062" cy="296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773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49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51 à 53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983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49 BIS – Guide de Noël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D89345-B9C9-85FD-A28F-61507B1A8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5" y="1257472"/>
            <a:ext cx="3052635" cy="457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C002DA-2647-AFDD-A126-C130AC46D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319" y="640526"/>
            <a:ext cx="3827080" cy="28242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909C80F-049D-EAF1-0663-493D72D1C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448" y="640525"/>
            <a:ext cx="3722411" cy="275466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2BC9E8B-FCB9-A790-D4DB-39F66A514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8448" y="3709918"/>
            <a:ext cx="3817613" cy="283335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C8B47F0-06A6-785F-0F51-8068258D7D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586" y="3709918"/>
            <a:ext cx="3788813" cy="282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039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50DD80-2F81-7DFB-1147-F96BDE880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6" y="1257472"/>
            <a:ext cx="2817995" cy="422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74AE3E8-816D-E8B0-4CED-7E9088C13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10" y="1369322"/>
            <a:ext cx="2912098" cy="414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4C2BA852-13BF-EA94-6502-7F4E7F47A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885" y="1369322"/>
            <a:ext cx="2888143" cy="411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40D49EEC-FEED-E33E-A94F-4ADC85715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605" y="1369321"/>
            <a:ext cx="2619256" cy="414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406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2A5BB5-FB4A-9BE6-2412-C6F39B2A1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5" y="779337"/>
            <a:ext cx="6041154" cy="4232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A91EDA-4773-09F6-5F15-36BFA7B83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280" y="2534327"/>
            <a:ext cx="6007720" cy="426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8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95D0DC3-FF51-96B1-813B-5D2D9A4C9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956" y="194364"/>
            <a:ext cx="2181455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F195519-CC37-1038-0FB4-AD110B2F0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795" y="194364"/>
            <a:ext cx="2161308" cy="3107117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F03B0AB-E62D-E2E8-C449-B099843FF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487" y="194364"/>
            <a:ext cx="2181455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724A24F-D5EA-EC10-A1B4-29D2E2AAB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326" y="194364"/>
            <a:ext cx="2181455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1D51639-DB68-14F8-BB03-9E5E6F0BEE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403" y="3631678"/>
            <a:ext cx="4395470" cy="308979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32954FF-3BD7-5A76-558B-EB86DC290D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0151" y="3631678"/>
            <a:ext cx="4395470" cy="308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71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51A644A-22AE-7B29-A8D0-A4E63F874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641" y="336784"/>
            <a:ext cx="2047325" cy="306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DA9ABF2B-632E-12F5-3DC6-97F77E5A2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80" y="317143"/>
            <a:ext cx="2193297" cy="31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D194E88-5860-EE6C-6D95-D81903AFC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404" y="3651552"/>
            <a:ext cx="4381777" cy="30699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C40DD32-D63C-8507-C84B-DE4D30842F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7053" y="3694688"/>
            <a:ext cx="4201062" cy="2979268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C768B938-EE96-4998-DBF4-1F3E72BBF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553" y="336784"/>
            <a:ext cx="2179507" cy="31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AE401A9E-B7B7-9C01-DF3E-ECF170706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472" y="317143"/>
            <a:ext cx="1972738" cy="31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911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88347" y="2794624"/>
            <a:ext cx="615264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NOËL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48 bis Guide 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 50 à 52 – Noël + Nouvel an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2022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265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48 BIS – Guide de Noël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3317524-3288-62F3-A615-F11B60201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5" y="1257471"/>
            <a:ext cx="3052636" cy="45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B0D79E7-4217-4A9B-35B3-0FCB0316E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32" y="640525"/>
            <a:ext cx="3722412" cy="275100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CA819D8-AC09-01C4-DF80-6FDC453D3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930" y="640526"/>
            <a:ext cx="3707873" cy="275100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626D8E6-2E89-5475-76C7-90AE7952DE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4831" y="3726158"/>
            <a:ext cx="3788813" cy="2817113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A22495A-CF8F-EEC9-6F8F-2DEB4BDF7E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0318" y="3698486"/>
            <a:ext cx="3707874" cy="274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03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8BFB74E-A0AC-9ED4-ED7E-CA43FC449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68" y="1369321"/>
            <a:ext cx="2743403" cy="411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C1D38B33-9C8E-0EE8-CC7D-2CB8CBF99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67" y="1369321"/>
            <a:ext cx="2619255" cy="414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33871D68-D02E-CBFB-FD18-46A193853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64" y="1369321"/>
            <a:ext cx="2619254" cy="414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3606E258-4B43-328C-FB68-37C72B2D4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605" y="1369321"/>
            <a:ext cx="2619254" cy="414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5077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FA06F36-5921-DE4D-745A-129C19802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815" y="2400397"/>
            <a:ext cx="5550185" cy="43944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67051A-AD50-E83B-15CA-37D9B5974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18" y="777050"/>
            <a:ext cx="5543835" cy="43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566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324493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D194E88-5860-EE6C-6D95-D81903AFC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404" y="3651552"/>
            <a:ext cx="4381777" cy="30699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C40DD32-D63C-8507-C84B-DE4D30842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053" y="3694688"/>
            <a:ext cx="4201062" cy="29792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0DA05B-A574-477B-F505-B8902C272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642" y="391279"/>
            <a:ext cx="2010982" cy="301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21A453A1-88D0-EEC1-5689-E9D1B6798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985" y="317143"/>
            <a:ext cx="1951002" cy="30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394EA08F-34FD-2B4C-96A6-5CB2F6BD1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553" y="388525"/>
            <a:ext cx="1905926" cy="301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3F34DF2E-B8D4-FF74-FE9C-6A056B967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045" y="317143"/>
            <a:ext cx="1965080" cy="311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971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2653" y="2794624"/>
            <a:ext cx="506401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MAXIMATCH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39 à 42 - 2018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0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51529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COUVS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68DAFB15-18E8-7CD0-F2B0-029BD4628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238" y="1374999"/>
            <a:ext cx="2747800" cy="41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FF2804A-BCF8-A557-1318-F33609683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43" y="1369580"/>
            <a:ext cx="2747800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915149FD-F588-AD62-F1CE-AA7D3EA80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2928" y="1369580"/>
            <a:ext cx="2747800" cy="411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F2D644F8-9CD5-EECB-B980-6D9D3520C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2" y="1364161"/>
            <a:ext cx="2747800" cy="411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233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76867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PG INTERIEUR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2B61331F-5245-1768-B0F3-BC72658F1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7" y="777051"/>
            <a:ext cx="5748968" cy="423478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A9133D3-7140-8510-6DEE-533711BBE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524" y="2538855"/>
            <a:ext cx="5740624" cy="423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80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4156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AA99E6EE-E363-DAB1-9414-F78B47DF1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956" y="194364"/>
            <a:ext cx="2072850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84FCDAAA-8173-241F-3832-81EBE8DDD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665" y="194364"/>
            <a:ext cx="2072850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7989749C-12A2-1C04-A320-93811D219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846" y="194365"/>
            <a:ext cx="2072849" cy="3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D67093DF-E756-0964-C9BB-C87F52A0B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032" y="194364"/>
            <a:ext cx="2072850" cy="310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FE68868-309B-7F21-0211-CE04DB44CD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403" y="3631678"/>
            <a:ext cx="4218525" cy="310743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E0ECACD-DF52-C028-F728-091F341221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0151" y="3637259"/>
            <a:ext cx="4212402" cy="310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411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230</Words>
  <Application>Microsoft Office PowerPoint</Application>
  <PresentationFormat>Grand écran</PresentationFormat>
  <Paragraphs>81</Paragraphs>
  <Slides>55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55</vt:i4>
      </vt:variant>
    </vt:vector>
  </HeadingPairs>
  <TitlesOfParts>
    <vt:vector size="60" baseType="lpstr">
      <vt:lpstr>Arial</vt:lpstr>
      <vt:lpstr>Helvetica</vt:lpstr>
      <vt:lpstr>Avenir Next LT Pro</vt:lpstr>
      <vt:lpstr>Calibri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2023-02-17T14:43:07Z</dcterms:modified>
</cp:coreProperties>
</file>