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150" r:id="rId2"/>
    <p:sldId id="2149" r:id="rId3"/>
    <p:sldId id="2151" r:id="rId4"/>
    <p:sldId id="2158" r:id="rId5"/>
    <p:sldId id="2157" r:id="rId6"/>
    <p:sldId id="2159" r:id="rId7"/>
    <p:sldId id="2154" r:id="rId8"/>
    <p:sldId id="2152" r:id="rId9"/>
    <p:sldId id="2153" r:id="rId10"/>
    <p:sldId id="2161" r:id="rId11"/>
    <p:sldId id="2160" r:id="rId12"/>
    <p:sldId id="2155" r:id="rId13"/>
    <p:sldId id="2156" r:id="rId14"/>
    <p:sldId id="2162" r:id="rId15"/>
    <p:sldId id="2163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5592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12/01/2023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7053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12/01/2023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0540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12/01/2023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383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12/01/2023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3007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12/01/2023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0541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12/01/2023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80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12/01/2023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7807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12/01/2023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1238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12/01/2023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7577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12/01/2023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1683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12/01/2023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0052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12/01/2023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765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87F6B82-356E-DB76-BA3C-454B624C3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152600"/>
            <a:ext cx="10972800" cy="1143000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CAMPAGNE PPNP St Val</a:t>
            </a:r>
          </a:p>
        </p:txBody>
      </p:sp>
    </p:spTree>
    <p:extLst>
      <p:ext uri="{BB962C8B-B14F-4D97-AF65-F5344CB8AC3E}">
        <p14:creationId xmlns:p14="http://schemas.microsoft.com/office/powerpoint/2010/main" val="3983412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26A9133-4D5E-9EC5-FC5C-5E0904C17F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314" y="0"/>
            <a:ext cx="93433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838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3">
            <a:extLst>
              <a:ext uri="{FF2B5EF4-FFF2-40B4-BE49-F238E27FC236}">
                <a16:creationId xmlns:a16="http://schemas.microsoft.com/office/drawing/2014/main" id="{A86CE5FE-36D0-7F16-3A9C-13DFD21F1C81}"/>
              </a:ext>
            </a:extLst>
          </p:cNvPr>
          <p:cNvSpPr txBox="1">
            <a:spLocks/>
          </p:cNvSpPr>
          <p:nvPr/>
        </p:nvSpPr>
        <p:spPr>
          <a:xfrm>
            <a:off x="609600" y="2152600"/>
            <a:ext cx="109728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b="1" dirty="0">
                <a:latin typeface="Avenir Next LT Pro" panose="020B0504020202020204" pitchFamily="34" charset="0"/>
              </a:rPr>
              <a:t>Axe 3 – « Passez chez nous »</a:t>
            </a:r>
          </a:p>
        </p:txBody>
      </p:sp>
    </p:spTree>
    <p:extLst>
      <p:ext uri="{BB962C8B-B14F-4D97-AF65-F5344CB8AC3E}">
        <p14:creationId xmlns:p14="http://schemas.microsoft.com/office/powerpoint/2010/main" val="33568641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1566210-A0F4-F607-0B00-43527BEA6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649" y="0"/>
            <a:ext cx="4642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171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FAA8085-E93D-A733-5BCB-DF3E617221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649" y="0"/>
            <a:ext cx="4642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405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extérieur&#10;&#10;Description générée automatiquement">
            <a:extLst>
              <a:ext uri="{FF2B5EF4-FFF2-40B4-BE49-F238E27FC236}">
                <a16:creationId xmlns:a16="http://schemas.microsoft.com/office/drawing/2014/main" id="{4B0C452B-4D9A-2B4F-A523-AA88095C44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314" y="0"/>
            <a:ext cx="93433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545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8D21592-4035-F2C4-1426-AA9368748C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1510" y="3672661"/>
            <a:ext cx="1931437" cy="28530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38039E7-98A0-2AE2-3114-86E891267B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0155" y="3672661"/>
            <a:ext cx="1931437" cy="285303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B0F00BA-908D-8FC5-AB15-450717818E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7853" y="487323"/>
            <a:ext cx="1931438" cy="285303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4E68B84-5CE5-5035-A194-7F3E3FA990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7554" y="487322"/>
            <a:ext cx="1986036" cy="285303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2C08A7F-963A-DD0A-195A-F67E091334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6765" y="487322"/>
            <a:ext cx="1931438" cy="285303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97D4A1-2570-DC45-64D0-EAC4FB7806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9013" y="487322"/>
            <a:ext cx="1931438" cy="285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62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86AC2442-AE92-9463-29D4-EE8C8B9D5ABB}"/>
              </a:ext>
            </a:extLst>
          </p:cNvPr>
          <p:cNvSpPr txBox="1"/>
          <p:nvPr/>
        </p:nvSpPr>
        <p:spPr bwMode="auto">
          <a:xfrm>
            <a:off x="725346" y="2471433"/>
            <a:ext cx="10972800" cy="19687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Le PPNP au cœur du Good Food Accessible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2400" b="1" i="1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2400" b="1" i="1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Un levier clé de différenciation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Capitaliser sur la dimension ‘convivialité’ – Les INSTANTS MATCH</a:t>
            </a:r>
            <a:endParaRPr kumimoji="0" lang="fr-FR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Exploiter ce levier pour améliorer l’image prix de l’enseigne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&gt;Media: </a:t>
            </a:r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Decaux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 pour associer image &amp; accessibilité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&gt;Expression RS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: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Vidéo PPNP – à poursuivre et optimiser (intégration du prix)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Quid de créer des films ‘Moments de vie’ sortir du magasin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En cours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5" name="Flèche : pentagone 4">
            <a:extLst>
              <a:ext uri="{FF2B5EF4-FFF2-40B4-BE49-F238E27FC236}">
                <a16:creationId xmlns:a16="http://schemas.microsoft.com/office/drawing/2014/main" id="{2C46C76E-6626-4FDB-CB65-75ECC4F54A5C}"/>
              </a:ext>
            </a:extLst>
          </p:cNvPr>
          <p:cNvSpPr/>
          <p:nvPr/>
        </p:nvSpPr>
        <p:spPr>
          <a:xfrm>
            <a:off x="801504" y="1556676"/>
            <a:ext cx="3962399" cy="194647"/>
          </a:xfrm>
          <a:prstGeom prst="homePlate">
            <a:avLst>
              <a:gd name="adj" fmla="val 422501"/>
            </a:avLst>
          </a:prstGeom>
          <a:solidFill>
            <a:srgbClr val="007C3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8091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3">
            <a:extLst>
              <a:ext uri="{FF2B5EF4-FFF2-40B4-BE49-F238E27FC236}">
                <a16:creationId xmlns:a16="http://schemas.microsoft.com/office/drawing/2014/main" id="{A86CE5FE-36D0-7F16-3A9C-13DFD21F1C81}"/>
              </a:ext>
            </a:extLst>
          </p:cNvPr>
          <p:cNvSpPr txBox="1">
            <a:spLocks/>
          </p:cNvSpPr>
          <p:nvPr/>
        </p:nvSpPr>
        <p:spPr>
          <a:xfrm>
            <a:off x="609600" y="2152600"/>
            <a:ext cx="109728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b="1" dirty="0">
                <a:latin typeface="Avenir Next LT Pro" panose="020B0504020202020204" pitchFamily="34" charset="0"/>
              </a:rPr>
              <a:t>Axe 1 – Instant Match</a:t>
            </a:r>
          </a:p>
        </p:txBody>
      </p:sp>
    </p:spTree>
    <p:extLst>
      <p:ext uri="{BB962C8B-B14F-4D97-AF65-F5344CB8AC3E}">
        <p14:creationId xmlns:p14="http://schemas.microsoft.com/office/powerpoint/2010/main" val="1436053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4305F4B-FE61-64A2-B2C5-3F4A45259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649" y="0"/>
            <a:ext cx="4642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161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C756107-AB47-D298-37DB-FE81767AD9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649" y="0"/>
            <a:ext cx="4642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36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C6C1929-CC0D-A784-FA6A-E4621C17CE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314" y="0"/>
            <a:ext cx="93433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592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3">
            <a:extLst>
              <a:ext uri="{FF2B5EF4-FFF2-40B4-BE49-F238E27FC236}">
                <a16:creationId xmlns:a16="http://schemas.microsoft.com/office/drawing/2014/main" id="{A86CE5FE-36D0-7F16-3A9C-13DFD21F1C81}"/>
              </a:ext>
            </a:extLst>
          </p:cNvPr>
          <p:cNvSpPr txBox="1">
            <a:spLocks/>
          </p:cNvSpPr>
          <p:nvPr/>
        </p:nvSpPr>
        <p:spPr>
          <a:xfrm>
            <a:off x="609600" y="2152600"/>
            <a:ext cx="109728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b="1" dirty="0">
                <a:latin typeface="Avenir Next LT Pro" panose="020B0504020202020204" pitchFamily="34" charset="0"/>
              </a:rPr>
              <a:t>Axe 2 – Bien manger à petit prix</a:t>
            </a:r>
          </a:p>
        </p:txBody>
      </p:sp>
    </p:spTree>
    <p:extLst>
      <p:ext uri="{BB962C8B-B14F-4D97-AF65-F5344CB8AC3E}">
        <p14:creationId xmlns:p14="http://schemas.microsoft.com/office/powerpoint/2010/main" val="3776762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A6F95F6-9389-3745-B6E1-449192AC4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649" y="0"/>
            <a:ext cx="4642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208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807E8F-9090-DC7E-AB24-4BC11716E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A417DE-0326-324C-672D-E66C6AF17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028" y="0"/>
            <a:ext cx="47739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99689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Microsoft Office PowerPoint</Application>
  <PresentationFormat>Grand écran</PresentationFormat>
  <Paragraphs>14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Avenir Next LT Pro</vt:lpstr>
      <vt:lpstr>Calibri</vt:lpstr>
      <vt:lpstr>Helvetica</vt:lpstr>
      <vt:lpstr>1_Thème Office</vt:lpstr>
      <vt:lpstr>CAMPAGNE PPNP St Val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CAMPAGNE PPNP St Val</dc:title>
  <dc:creator>Antoine Jubert</dc:creator>
  <cp:lastModifiedBy>Emilie Proteau</cp:lastModifiedBy>
  <cp:revision>1</cp:revision>
  <dcterms:created xsi:type="dcterms:W3CDTF">2023-01-11T08:46:00Z</dcterms:created>
  <dcterms:modified xsi:type="dcterms:W3CDTF">2023-01-12T08:51:58Z</dcterms:modified>
</cp:coreProperties>
</file>