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62" r:id="rId2"/>
    <p:sldId id="265" r:id="rId3"/>
    <p:sldId id="269" r:id="rId4"/>
    <p:sldId id="282" r:id="rId5"/>
    <p:sldId id="264" r:id="rId6"/>
    <p:sldId id="283" r:id="rId7"/>
    <p:sldId id="285" r:id="rId8"/>
    <p:sldId id="286" r:id="rId9"/>
    <p:sldId id="287" r:id="rId10"/>
    <p:sldId id="290" r:id="rId11"/>
    <p:sldId id="288" r:id="rId12"/>
    <p:sldId id="289" r:id="rId13"/>
    <p:sldId id="284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6F5641-1C43-40AC-AED7-3D3E9D038D16}" v="31" dt="2023-12-07T14:00:20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C5CAB388-31E7-426D-86AE-A941A1878989}"/>
    <pc:docChg chg="custSel modSld">
      <pc:chgData name="Emilie Proteau" userId="136e8f52-e1e2-47bf-ab8a-8676cb6d8f54" providerId="ADAL" clId="{C5CAB388-31E7-426D-86AE-A941A1878989}" dt="2023-10-05T16:01:45.541" v="253" actId="167"/>
      <pc:docMkLst>
        <pc:docMk/>
      </pc:docMkLst>
      <pc:sldChg chg="addSp delSp modSp mod">
        <pc:chgData name="Emilie Proteau" userId="136e8f52-e1e2-47bf-ab8a-8676cb6d8f54" providerId="ADAL" clId="{C5CAB388-31E7-426D-86AE-A941A1878989}" dt="2023-10-05T15:52:25.540" v="232" actId="20577"/>
        <pc:sldMkLst>
          <pc:docMk/>
          <pc:sldMk cId="3443728829" sldId="264"/>
        </pc:sldMkLst>
        <pc:spChg chg="mod">
          <ac:chgData name="Emilie Proteau" userId="136e8f52-e1e2-47bf-ab8a-8676cb6d8f54" providerId="ADAL" clId="{C5CAB388-31E7-426D-86AE-A941A1878989}" dt="2023-10-05T15:52:25.540" v="232" actId="20577"/>
          <ac:spMkLst>
            <pc:docMk/>
            <pc:sldMk cId="3443728829" sldId="264"/>
            <ac:spMk id="3" creationId="{2ECC9C04-863D-A9B2-5284-E9530E3C324A}"/>
          </ac:spMkLst>
        </pc:spChg>
        <pc:spChg chg="mod">
          <ac:chgData name="Emilie Proteau" userId="136e8f52-e1e2-47bf-ab8a-8676cb6d8f54" providerId="ADAL" clId="{C5CAB388-31E7-426D-86AE-A941A1878989}" dt="2023-10-05T15:50:03.573" v="126" actId="1038"/>
          <ac:spMkLst>
            <pc:docMk/>
            <pc:sldMk cId="3443728829" sldId="264"/>
            <ac:spMk id="8" creationId="{8264492B-1414-839F-7AEC-9812044E67B5}"/>
          </ac:spMkLst>
        </pc:spChg>
        <pc:spChg chg="add mod">
          <ac:chgData name="Emilie Proteau" userId="136e8f52-e1e2-47bf-ab8a-8676cb6d8f54" providerId="ADAL" clId="{C5CAB388-31E7-426D-86AE-A941A1878989}" dt="2023-10-05T15:46:42.769" v="43" actId="14100"/>
          <ac:spMkLst>
            <pc:docMk/>
            <pc:sldMk cId="3443728829" sldId="264"/>
            <ac:spMk id="10" creationId="{D2941290-BE1A-EAC3-EC17-F24ABE8D54DF}"/>
          </ac:spMkLst>
        </pc:spChg>
        <pc:spChg chg="del">
          <ac:chgData name="Emilie Proteau" userId="136e8f52-e1e2-47bf-ab8a-8676cb6d8f54" providerId="ADAL" clId="{C5CAB388-31E7-426D-86AE-A941A1878989}" dt="2023-10-05T15:46:23.602" v="38" actId="478"/>
          <ac:spMkLst>
            <pc:docMk/>
            <pc:sldMk cId="3443728829" sldId="264"/>
            <ac:spMk id="15" creationId="{A11E6F5E-BFD1-84FC-A600-F78907289BBE}"/>
          </ac:spMkLst>
        </pc:spChg>
        <pc:spChg chg="del mod">
          <ac:chgData name="Emilie Proteau" userId="136e8f52-e1e2-47bf-ab8a-8676cb6d8f54" providerId="ADAL" clId="{C5CAB388-31E7-426D-86AE-A941A1878989}" dt="2023-10-05T15:46:26.181" v="40" actId="478"/>
          <ac:spMkLst>
            <pc:docMk/>
            <pc:sldMk cId="3443728829" sldId="264"/>
            <ac:spMk id="16" creationId="{76E013D3-6134-76D3-91FA-9066FD41D427}"/>
          </ac:spMkLst>
        </pc:spChg>
        <pc:picChg chg="add del mod">
          <ac:chgData name="Emilie Proteau" userId="136e8f52-e1e2-47bf-ab8a-8676cb6d8f54" providerId="ADAL" clId="{C5CAB388-31E7-426D-86AE-A941A1878989}" dt="2023-10-05T15:46:13.513" v="33" actId="21"/>
          <ac:picMkLst>
            <pc:docMk/>
            <pc:sldMk cId="3443728829" sldId="264"/>
            <ac:picMk id="4" creationId="{DB43FAA3-55E9-90AE-DC33-B99A05575061}"/>
          </ac:picMkLst>
        </pc:picChg>
        <pc:picChg chg="add del mod ord">
          <ac:chgData name="Emilie Proteau" userId="136e8f52-e1e2-47bf-ab8a-8676cb6d8f54" providerId="ADAL" clId="{C5CAB388-31E7-426D-86AE-A941A1878989}" dt="2023-10-05T15:51:06.968" v="135" actId="478"/>
          <ac:picMkLst>
            <pc:docMk/>
            <pc:sldMk cId="3443728829" sldId="264"/>
            <ac:picMk id="6" creationId="{61AD3F11-1BC7-EEFB-CB96-D939CB8564AE}"/>
          </ac:picMkLst>
        </pc:picChg>
        <pc:picChg chg="del">
          <ac:chgData name="Emilie Proteau" userId="136e8f52-e1e2-47bf-ab8a-8676cb6d8f54" providerId="ADAL" clId="{C5CAB388-31E7-426D-86AE-A941A1878989}" dt="2023-10-05T15:49:54.982" v="95" actId="478"/>
          <ac:picMkLst>
            <pc:docMk/>
            <pc:sldMk cId="3443728829" sldId="264"/>
            <ac:picMk id="7" creationId="{30FF567C-7D74-168C-E608-272F2B981890}"/>
          </ac:picMkLst>
        </pc:picChg>
        <pc:picChg chg="del">
          <ac:chgData name="Emilie Proteau" userId="136e8f52-e1e2-47bf-ab8a-8676cb6d8f54" providerId="ADAL" clId="{C5CAB388-31E7-426D-86AE-A941A1878989}" dt="2023-10-05T15:46:14.537" v="34" actId="478"/>
          <ac:picMkLst>
            <pc:docMk/>
            <pc:sldMk cId="3443728829" sldId="264"/>
            <ac:picMk id="9" creationId="{968E8821-EB8C-9F11-6EE7-251EE8AD8DB2}"/>
          </ac:picMkLst>
        </pc:picChg>
        <pc:picChg chg="add del mod">
          <ac:chgData name="Emilie Proteau" userId="136e8f52-e1e2-47bf-ab8a-8676cb6d8f54" providerId="ADAL" clId="{C5CAB388-31E7-426D-86AE-A941A1878989}" dt="2023-10-05T15:49:53.964" v="94" actId="21"/>
          <ac:picMkLst>
            <pc:docMk/>
            <pc:sldMk cId="3443728829" sldId="264"/>
            <ac:picMk id="17" creationId="{1334F25E-59BA-B733-3DBF-9703641D3482}"/>
          </ac:picMkLst>
        </pc:picChg>
        <pc:picChg chg="add mod ord">
          <ac:chgData name="Emilie Proteau" userId="136e8f52-e1e2-47bf-ab8a-8676cb6d8f54" providerId="ADAL" clId="{C5CAB388-31E7-426D-86AE-A941A1878989}" dt="2023-10-05T15:49:57.512" v="97" actId="167"/>
          <ac:picMkLst>
            <pc:docMk/>
            <pc:sldMk cId="3443728829" sldId="264"/>
            <ac:picMk id="18" creationId="{967521D8-3959-D142-4BCF-65B57380F8A1}"/>
          </ac:picMkLst>
        </pc:picChg>
        <pc:picChg chg="add del mod">
          <ac:chgData name="Emilie Proteau" userId="136e8f52-e1e2-47bf-ab8a-8676cb6d8f54" providerId="ADAL" clId="{C5CAB388-31E7-426D-86AE-A941A1878989}" dt="2023-10-05T15:51:05.306" v="134" actId="21"/>
          <ac:picMkLst>
            <pc:docMk/>
            <pc:sldMk cId="3443728829" sldId="264"/>
            <ac:picMk id="20" creationId="{20AAD8B3-0B5C-9BAF-AEC5-67BC3BF9E970}"/>
          </ac:picMkLst>
        </pc:picChg>
        <pc:picChg chg="add mod ord">
          <ac:chgData name="Emilie Proteau" userId="136e8f52-e1e2-47bf-ab8a-8676cb6d8f54" providerId="ADAL" clId="{C5CAB388-31E7-426D-86AE-A941A1878989}" dt="2023-10-05T15:51:09.669" v="137" actId="167"/>
          <ac:picMkLst>
            <pc:docMk/>
            <pc:sldMk cId="3443728829" sldId="264"/>
            <ac:picMk id="21" creationId="{BAE8FE2D-2473-A94F-5CD6-36242EE10E6F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5:44:33.232" v="30"/>
        <pc:sldMkLst>
          <pc:docMk/>
          <pc:sldMk cId="3806898158" sldId="267"/>
        </pc:sldMkLst>
        <pc:picChg chg="add del mod">
          <ac:chgData name="Emilie Proteau" userId="136e8f52-e1e2-47bf-ab8a-8676cb6d8f54" providerId="ADAL" clId="{C5CAB388-31E7-426D-86AE-A941A1878989}" dt="2023-10-05T15:44:31.879" v="28" actId="21"/>
          <ac:picMkLst>
            <pc:docMk/>
            <pc:sldMk cId="3806898158" sldId="267"/>
            <ac:picMk id="3" creationId="{0709AF89-206E-8B88-145C-AA7EB25FCC37}"/>
          </ac:picMkLst>
        </pc:picChg>
        <pc:picChg chg="del">
          <ac:chgData name="Emilie Proteau" userId="136e8f52-e1e2-47bf-ab8a-8676cb6d8f54" providerId="ADAL" clId="{C5CAB388-31E7-426D-86AE-A941A1878989}" dt="2023-10-05T15:44:32.819" v="29" actId="478"/>
          <ac:picMkLst>
            <pc:docMk/>
            <pc:sldMk cId="3806898158" sldId="267"/>
            <ac:picMk id="4" creationId="{5FCC93D1-4FA0-7C27-B3A6-DE7EA48A82CB}"/>
          </ac:picMkLst>
        </pc:picChg>
        <pc:picChg chg="add mod">
          <ac:chgData name="Emilie Proteau" userId="136e8f52-e1e2-47bf-ab8a-8676cb6d8f54" providerId="ADAL" clId="{C5CAB388-31E7-426D-86AE-A941A1878989}" dt="2023-10-05T15:44:33.232" v="30"/>
          <ac:picMkLst>
            <pc:docMk/>
            <pc:sldMk cId="3806898158" sldId="267"/>
            <ac:picMk id="5" creationId="{275A17F9-6386-14EB-DEEF-DD5BD56DFC41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5:43:26.846" v="20"/>
        <pc:sldMkLst>
          <pc:docMk/>
          <pc:sldMk cId="1950050917" sldId="269"/>
        </pc:sldMkLst>
        <pc:picChg chg="add del mod">
          <ac:chgData name="Emilie Proteau" userId="136e8f52-e1e2-47bf-ab8a-8676cb6d8f54" providerId="ADAL" clId="{C5CAB388-31E7-426D-86AE-A941A1878989}" dt="2023-10-05T15:43:25.267" v="18" actId="21"/>
          <ac:picMkLst>
            <pc:docMk/>
            <pc:sldMk cId="1950050917" sldId="269"/>
            <ac:picMk id="3" creationId="{41C69E70-C5B6-B6E4-D211-9E3A0AF55E29}"/>
          </ac:picMkLst>
        </pc:picChg>
        <pc:picChg chg="add mod">
          <ac:chgData name="Emilie Proteau" userId="136e8f52-e1e2-47bf-ab8a-8676cb6d8f54" providerId="ADAL" clId="{C5CAB388-31E7-426D-86AE-A941A1878989}" dt="2023-10-05T15:43:26.846" v="20"/>
          <ac:picMkLst>
            <pc:docMk/>
            <pc:sldMk cId="1950050917" sldId="269"/>
            <ac:picMk id="4" creationId="{A1DC9AE4-A7D5-0240-6246-AFFC7700A46A}"/>
          </ac:picMkLst>
        </pc:picChg>
        <pc:picChg chg="del">
          <ac:chgData name="Emilie Proteau" userId="136e8f52-e1e2-47bf-ab8a-8676cb6d8f54" providerId="ADAL" clId="{C5CAB388-31E7-426D-86AE-A941A1878989}" dt="2023-10-05T15:43:26.290" v="19" actId="478"/>
          <ac:picMkLst>
            <pc:docMk/>
            <pc:sldMk cId="1950050917" sldId="269"/>
            <ac:picMk id="16" creationId="{23793DE4-E492-A237-2218-8613551A2E80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6:00:41.840" v="245" actId="167"/>
        <pc:sldMkLst>
          <pc:docMk/>
          <pc:sldMk cId="1644634214" sldId="270"/>
        </pc:sldMkLst>
        <pc:spChg chg="add mod">
          <ac:chgData name="Emilie Proteau" userId="136e8f52-e1e2-47bf-ab8a-8676cb6d8f54" providerId="ADAL" clId="{C5CAB388-31E7-426D-86AE-A941A1878989}" dt="2023-10-05T15:50:13.974" v="128"/>
          <ac:spMkLst>
            <pc:docMk/>
            <pc:sldMk cId="1644634214" sldId="270"/>
            <ac:spMk id="4" creationId="{1B345F5D-0C7C-B6D1-7BDB-29B3B02C506B}"/>
          </ac:spMkLst>
        </pc:spChg>
        <pc:spChg chg="del">
          <ac:chgData name="Emilie Proteau" userId="136e8f52-e1e2-47bf-ab8a-8676cb6d8f54" providerId="ADAL" clId="{C5CAB388-31E7-426D-86AE-A941A1878989}" dt="2023-10-05T15:50:13.412" v="127" actId="478"/>
          <ac:spMkLst>
            <pc:docMk/>
            <pc:sldMk cId="1644634214" sldId="270"/>
            <ac:spMk id="10" creationId="{F0390140-8805-1666-FBE7-FDEDA5E3DF9B}"/>
          </ac:spMkLst>
        </pc:spChg>
        <pc:spChg chg="mod">
          <ac:chgData name="Emilie Proteau" userId="136e8f52-e1e2-47bf-ab8a-8676cb6d8f54" providerId="ADAL" clId="{C5CAB388-31E7-426D-86AE-A941A1878989}" dt="2023-10-05T15:52:19.532" v="231"/>
          <ac:spMkLst>
            <pc:docMk/>
            <pc:sldMk cId="1644634214" sldId="270"/>
            <ac:spMk id="13" creationId="{1E7891A7-E3C5-5310-4217-4AD9610902BC}"/>
          </ac:spMkLst>
        </pc:spChg>
        <pc:picChg chg="add mod">
          <ac:chgData name="Emilie Proteau" userId="136e8f52-e1e2-47bf-ab8a-8676cb6d8f54" providerId="ADAL" clId="{C5CAB388-31E7-426D-86AE-A941A1878989}" dt="2023-10-05T15:50:13.974" v="128"/>
          <ac:picMkLst>
            <pc:docMk/>
            <pc:sldMk cId="1644634214" sldId="270"/>
            <ac:picMk id="2" creationId="{143D4D63-E819-DA3F-5DFA-99083FD6D97F}"/>
          </ac:picMkLst>
        </pc:picChg>
        <pc:picChg chg="del">
          <ac:chgData name="Emilie Proteau" userId="136e8f52-e1e2-47bf-ab8a-8676cb6d8f54" providerId="ADAL" clId="{C5CAB388-31E7-426D-86AE-A941A1878989}" dt="2023-10-05T16:00:37.537" v="243" actId="478"/>
          <ac:picMkLst>
            <pc:docMk/>
            <pc:sldMk cId="1644634214" sldId="270"/>
            <ac:picMk id="3" creationId="{2D585F4F-B2F1-1913-F871-C887B379FF6E}"/>
          </ac:picMkLst>
        </pc:picChg>
        <pc:picChg chg="add del mod">
          <ac:chgData name="Emilie Proteau" userId="136e8f52-e1e2-47bf-ab8a-8676cb6d8f54" providerId="ADAL" clId="{C5CAB388-31E7-426D-86AE-A941A1878989}" dt="2023-10-05T16:00:31.286" v="240" actId="21"/>
          <ac:picMkLst>
            <pc:docMk/>
            <pc:sldMk cId="1644634214" sldId="270"/>
            <ac:picMk id="8" creationId="{371B9D23-2602-4893-902D-48E063403617}"/>
          </ac:picMkLst>
        </pc:picChg>
        <pc:picChg chg="add del mod">
          <ac:chgData name="Emilie Proteau" userId="136e8f52-e1e2-47bf-ab8a-8676cb6d8f54" providerId="ADAL" clId="{C5CAB388-31E7-426D-86AE-A941A1878989}" dt="2023-10-05T16:00:36.433" v="242" actId="21"/>
          <ac:picMkLst>
            <pc:docMk/>
            <pc:sldMk cId="1644634214" sldId="270"/>
            <ac:picMk id="9" creationId="{5A14107F-928D-7432-F00F-4EECB4F683B6}"/>
          </ac:picMkLst>
        </pc:picChg>
        <pc:picChg chg="add mod ord">
          <ac:chgData name="Emilie Proteau" userId="136e8f52-e1e2-47bf-ab8a-8676cb6d8f54" providerId="ADAL" clId="{C5CAB388-31E7-426D-86AE-A941A1878989}" dt="2023-10-05T16:00:41.840" v="245" actId="167"/>
          <ac:picMkLst>
            <pc:docMk/>
            <pc:sldMk cId="1644634214" sldId="270"/>
            <ac:picMk id="10" creationId="{59EAEA1E-8B25-8D49-B47D-299C470427CC}"/>
          </ac:picMkLst>
        </pc:picChg>
        <pc:picChg chg="del">
          <ac:chgData name="Emilie Proteau" userId="136e8f52-e1e2-47bf-ab8a-8676cb6d8f54" providerId="ADAL" clId="{C5CAB388-31E7-426D-86AE-A941A1878989}" dt="2023-10-05T15:50:13.412" v="127" actId="478"/>
          <ac:picMkLst>
            <pc:docMk/>
            <pc:sldMk cId="1644634214" sldId="270"/>
            <ac:picMk id="11" creationId="{3981C28F-C2F7-333B-0222-4EFE2B935D2F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6:01:45.541" v="253" actId="167"/>
        <pc:sldMkLst>
          <pc:docMk/>
          <pc:sldMk cId="472826377" sldId="275"/>
        </pc:sldMkLst>
        <pc:spChg chg="add mod">
          <ac:chgData name="Emilie Proteau" userId="136e8f52-e1e2-47bf-ab8a-8676cb6d8f54" providerId="ADAL" clId="{C5CAB388-31E7-426D-86AE-A941A1878989}" dt="2023-10-05T15:50:17.898" v="130"/>
          <ac:spMkLst>
            <pc:docMk/>
            <pc:sldMk cId="472826377" sldId="275"/>
            <ac:spMk id="4" creationId="{2BEADE30-8B01-D744-60E7-CC09B3966B1F}"/>
          </ac:spMkLst>
        </pc:spChg>
        <pc:spChg chg="del">
          <ac:chgData name="Emilie Proteau" userId="136e8f52-e1e2-47bf-ab8a-8676cb6d8f54" providerId="ADAL" clId="{C5CAB388-31E7-426D-86AE-A941A1878989}" dt="2023-10-05T15:50:17.427" v="129" actId="478"/>
          <ac:spMkLst>
            <pc:docMk/>
            <pc:sldMk cId="472826377" sldId="275"/>
            <ac:spMk id="5" creationId="{81304DE8-BCB6-D073-302C-90175DE7C1A4}"/>
          </ac:spMkLst>
        </pc:spChg>
        <pc:spChg chg="mod">
          <ac:chgData name="Emilie Proteau" userId="136e8f52-e1e2-47bf-ab8a-8676cb6d8f54" providerId="ADAL" clId="{C5CAB388-31E7-426D-86AE-A941A1878989}" dt="2023-10-05T15:52:43.293" v="234"/>
          <ac:spMkLst>
            <pc:docMk/>
            <pc:sldMk cId="472826377" sldId="275"/>
            <ac:spMk id="13" creationId="{1E7891A7-E3C5-5310-4217-4AD9610902BC}"/>
          </ac:spMkLst>
        </pc:spChg>
        <pc:picChg chg="del">
          <ac:chgData name="Emilie Proteau" userId="136e8f52-e1e2-47bf-ab8a-8676cb6d8f54" providerId="ADAL" clId="{C5CAB388-31E7-426D-86AE-A941A1878989}" dt="2023-10-05T15:50:17.427" v="129" actId="478"/>
          <ac:picMkLst>
            <pc:docMk/>
            <pc:sldMk cId="472826377" sldId="275"/>
            <ac:picMk id="2" creationId="{F067146F-B03C-FE7A-AF1D-C41C24504B1F}"/>
          </ac:picMkLst>
        </pc:picChg>
        <pc:picChg chg="add mod">
          <ac:chgData name="Emilie Proteau" userId="136e8f52-e1e2-47bf-ab8a-8676cb6d8f54" providerId="ADAL" clId="{C5CAB388-31E7-426D-86AE-A941A1878989}" dt="2023-10-05T15:50:17.898" v="130"/>
          <ac:picMkLst>
            <pc:docMk/>
            <pc:sldMk cId="472826377" sldId="275"/>
            <ac:picMk id="3" creationId="{7A59554F-E4A4-BEF7-569A-6EE8CE14C3D0}"/>
          </ac:picMkLst>
        </pc:picChg>
        <pc:picChg chg="add del mod">
          <ac:chgData name="Emilie Proteau" userId="136e8f52-e1e2-47bf-ab8a-8676cb6d8f54" providerId="ADAL" clId="{C5CAB388-31E7-426D-86AE-A941A1878989}" dt="2023-10-05T16:01:41.316" v="250" actId="21"/>
          <ac:picMkLst>
            <pc:docMk/>
            <pc:sldMk cId="472826377" sldId="275"/>
            <ac:picMk id="5" creationId="{144A9168-2815-24E0-4036-67672665BDD6}"/>
          </ac:picMkLst>
        </pc:picChg>
        <pc:picChg chg="add mod ord">
          <ac:chgData name="Emilie Proteau" userId="136e8f52-e1e2-47bf-ab8a-8676cb6d8f54" providerId="ADAL" clId="{C5CAB388-31E7-426D-86AE-A941A1878989}" dt="2023-10-05T16:01:45.541" v="253" actId="167"/>
          <ac:picMkLst>
            <pc:docMk/>
            <pc:sldMk cId="472826377" sldId="275"/>
            <ac:picMk id="7" creationId="{62B81F83-AEFF-8473-C259-D57621866112}"/>
          </ac:picMkLst>
        </pc:picChg>
        <pc:picChg chg="del">
          <ac:chgData name="Emilie Proteau" userId="136e8f52-e1e2-47bf-ab8a-8676cb6d8f54" providerId="ADAL" clId="{C5CAB388-31E7-426D-86AE-A941A1878989}" dt="2023-10-05T16:01:42.583" v="251" actId="478"/>
          <ac:picMkLst>
            <pc:docMk/>
            <pc:sldMk cId="472826377" sldId="275"/>
            <ac:picMk id="11" creationId="{3B3D197F-9F6E-78BF-FC82-F81E60AA448F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5:42:26.930" v="8"/>
        <pc:sldMkLst>
          <pc:docMk/>
          <pc:sldMk cId="3172390451" sldId="279"/>
        </pc:sldMkLst>
        <pc:picChg chg="add del mod">
          <ac:chgData name="Emilie Proteau" userId="136e8f52-e1e2-47bf-ab8a-8676cb6d8f54" providerId="ADAL" clId="{C5CAB388-31E7-426D-86AE-A941A1878989}" dt="2023-10-05T15:42:25.402" v="6" actId="21"/>
          <ac:picMkLst>
            <pc:docMk/>
            <pc:sldMk cId="3172390451" sldId="279"/>
            <ac:picMk id="3" creationId="{38469FBB-DFF9-E13D-9B3B-AFE1B4BE50AD}"/>
          </ac:picMkLst>
        </pc:picChg>
        <pc:picChg chg="del">
          <ac:chgData name="Emilie Proteau" userId="136e8f52-e1e2-47bf-ab8a-8676cb6d8f54" providerId="ADAL" clId="{C5CAB388-31E7-426D-86AE-A941A1878989}" dt="2023-10-05T15:42:26.422" v="7" actId="478"/>
          <ac:picMkLst>
            <pc:docMk/>
            <pc:sldMk cId="3172390451" sldId="279"/>
            <ac:picMk id="4" creationId="{AA691486-7DFF-2B9C-2C16-EFB4E09BFAB7}"/>
          </ac:picMkLst>
        </pc:picChg>
        <pc:picChg chg="add mod">
          <ac:chgData name="Emilie Proteau" userId="136e8f52-e1e2-47bf-ab8a-8676cb6d8f54" providerId="ADAL" clId="{C5CAB388-31E7-426D-86AE-A941A1878989}" dt="2023-10-05T15:42:26.930" v="8"/>
          <ac:picMkLst>
            <pc:docMk/>
            <pc:sldMk cId="3172390451" sldId="279"/>
            <ac:picMk id="7" creationId="{4479FA74-FA96-77E3-952D-CCF83B92DA85}"/>
          </ac:picMkLst>
        </pc:picChg>
      </pc:sldChg>
      <pc:sldChg chg="addSp delSp modSp mod">
        <pc:chgData name="Emilie Proteau" userId="136e8f52-e1e2-47bf-ab8a-8676cb6d8f54" providerId="ADAL" clId="{C5CAB388-31E7-426D-86AE-A941A1878989}" dt="2023-10-05T15:52:28.339" v="233" actId="20577"/>
        <pc:sldMkLst>
          <pc:docMk/>
          <pc:sldMk cId="2062103090" sldId="280"/>
        </pc:sldMkLst>
        <pc:spChg chg="mod">
          <ac:chgData name="Emilie Proteau" userId="136e8f52-e1e2-47bf-ab8a-8676cb6d8f54" providerId="ADAL" clId="{C5CAB388-31E7-426D-86AE-A941A1878989}" dt="2023-10-05T15:52:28.339" v="233" actId="20577"/>
          <ac:spMkLst>
            <pc:docMk/>
            <pc:sldMk cId="2062103090" sldId="280"/>
            <ac:spMk id="3" creationId="{2ECC9C04-863D-A9B2-5284-E9530E3C324A}"/>
          </ac:spMkLst>
        </pc:spChg>
        <pc:spChg chg="add mod">
          <ac:chgData name="Emilie Proteau" userId="136e8f52-e1e2-47bf-ab8a-8676cb6d8f54" providerId="ADAL" clId="{C5CAB388-31E7-426D-86AE-A941A1878989}" dt="2023-10-05T15:46:57.889" v="47"/>
          <ac:spMkLst>
            <pc:docMk/>
            <pc:sldMk cId="2062103090" sldId="280"/>
            <ac:spMk id="4" creationId="{DF1F9A98-EC57-8516-8670-20CDD1EE63EB}"/>
          </ac:spMkLst>
        </pc:spChg>
        <pc:spChg chg="mod">
          <ac:chgData name="Emilie Proteau" userId="136e8f52-e1e2-47bf-ab8a-8676cb6d8f54" providerId="ADAL" clId="{C5CAB388-31E7-426D-86AE-A941A1878989}" dt="2023-10-05T15:47:58.591" v="90" actId="1035"/>
          <ac:spMkLst>
            <pc:docMk/>
            <pc:sldMk cId="2062103090" sldId="280"/>
            <ac:spMk id="12" creationId="{F8424707-F552-419A-8380-C239CB931C96}"/>
          </ac:spMkLst>
        </pc:spChg>
        <pc:picChg chg="add mod ord">
          <ac:chgData name="Emilie Proteau" userId="136e8f52-e1e2-47bf-ab8a-8676cb6d8f54" providerId="ADAL" clId="{C5CAB388-31E7-426D-86AE-A941A1878989}" dt="2023-10-05T15:46:51.040" v="46" actId="167"/>
          <ac:picMkLst>
            <pc:docMk/>
            <pc:sldMk cId="2062103090" sldId="280"/>
            <ac:picMk id="2" creationId="{E934FF44-556E-D6E3-FABB-728092BFDC2D}"/>
          </ac:picMkLst>
        </pc:picChg>
        <pc:picChg chg="add del mod">
          <ac:chgData name="Emilie Proteau" userId="136e8f52-e1e2-47bf-ab8a-8676cb6d8f54" providerId="ADAL" clId="{C5CAB388-31E7-426D-86AE-A941A1878989}" dt="2023-10-05T15:47:47.842" v="53" actId="21"/>
          <ac:picMkLst>
            <pc:docMk/>
            <pc:sldMk cId="2062103090" sldId="280"/>
            <ac:picMk id="6" creationId="{7C74E927-9832-C9CB-D242-56CF1794E055}"/>
          </ac:picMkLst>
        </pc:picChg>
        <pc:picChg chg="add mod ord">
          <ac:chgData name="Emilie Proteau" userId="136e8f52-e1e2-47bf-ab8a-8676cb6d8f54" providerId="ADAL" clId="{C5CAB388-31E7-426D-86AE-A941A1878989}" dt="2023-10-05T15:47:51.073" v="56" actId="167"/>
          <ac:picMkLst>
            <pc:docMk/>
            <pc:sldMk cId="2062103090" sldId="280"/>
            <ac:picMk id="7" creationId="{986B8E20-FC71-C93B-F36B-D3F3F2090972}"/>
          </ac:picMkLst>
        </pc:picChg>
        <pc:picChg chg="del">
          <ac:chgData name="Emilie Proteau" userId="136e8f52-e1e2-47bf-ab8a-8676cb6d8f54" providerId="ADAL" clId="{C5CAB388-31E7-426D-86AE-A941A1878989}" dt="2023-10-05T15:46:48.237" v="44" actId="478"/>
          <ac:picMkLst>
            <pc:docMk/>
            <pc:sldMk cId="2062103090" sldId="280"/>
            <ac:picMk id="10" creationId="{6B6AEED0-EF00-5C28-0A06-9B083D5868B2}"/>
          </ac:picMkLst>
        </pc:picChg>
        <pc:picChg chg="del">
          <ac:chgData name="Emilie Proteau" userId="136e8f52-e1e2-47bf-ab8a-8676cb6d8f54" providerId="ADAL" clId="{C5CAB388-31E7-426D-86AE-A941A1878989}" dt="2023-10-05T15:47:48.696" v="54" actId="478"/>
          <ac:picMkLst>
            <pc:docMk/>
            <pc:sldMk cId="2062103090" sldId="280"/>
            <ac:picMk id="11" creationId="{F4E356B4-D778-7A14-73E6-858BA43071E3}"/>
          </ac:picMkLst>
        </pc:picChg>
      </pc:sldChg>
    </pc:docChg>
  </pc:docChgLst>
  <pc:docChgLst>
    <pc:chgData name="Emilie Proteau" userId="136e8f52-e1e2-47bf-ab8a-8676cb6d8f54" providerId="ADAL" clId="{FEDA8625-062E-4885-B1F2-DF2F53C2E5AA}"/>
    <pc:docChg chg="undo custSel modSld">
      <pc:chgData name="Emilie Proteau" userId="136e8f52-e1e2-47bf-ab8a-8676cb6d8f54" providerId="ADAL" clId="{FEDA8625-062E-4885-B1F2-DF2F53C2E5AA}" dt="2023-07-25T09:35:30.706" v="292"/>
      <pc:docMkLst>
        <pc:docMk/>
      </pc:docMkLst>
      <pc:sldChg chg="addSp delSp modSp mod">
        <pc:chgData name="Emilie Proteau" userId="136e8f52-e1e2-47bf-ab8a-8676cb6d8f54" providerId="ADAL" clId="{FEDA8625-062E-4885-B1F2-DF2F53C2E5AA}" dt="2023-07-25T09:32:55.556" v="158" actId="1036"/>
        <pc:sldMkLst>
          <pc:docMk/>
          <pc:sldMk cId="3443728829" sldId="264"/>
        </pc:sldMkLst>
        <pc:spChg chg="del mod">
          <ac:chgData name="Emilie Proteau" userId="136e8f52-e1e2-47bf-ab8a-8676cb6d8f54" providerId="ADAL" clId="{FEDA8625-062E-4885-B1F2-DF2F53C2E5AA}" dt="2023-07-25T09:30:49.038" v="123" actId="478"/>
          <ac:spMkLst>
            <pc:docMk/>
            <pc:sldMk cId="3443728829" sldId="264"/>
            <ac:spMk id="12" creationId="{8485C126-4AB7-D638-7E96-F2862BB679B3}"/>
          </ac:spMkLst>
        </pc:spChg>
        <pc:spChg chg="mod">
          <ac:chgData name="Emilie Proteau" userId="136e8f52-e1e2-47bf-ab8a-8676cb6d8f54" providerId="ADAL" clId="{FEDA8625-062E-4885-B1F2-DF2F53C2E5AA}" dt="2023-07-25T09:32:55.556" v="158" actId="1036"/>
          <ac:spMkLst>
            <pc:docMk/>
            <pc:sldMk cId="3443728829" sldId="264"/>
            <ac:spMk id="28" creationId="{38FDD23B-6DA9-9397-3E47-E50469075978}"/>
          </ac:spMkLst>
        </pc:spChg>
        <pc:picChg chg="add del mod">
          <ac:chgData name="Emilie Proteau" userId="136e8f52-e1e2-47bf-ab8a-8676cb6d8f54" providerId="ADAL" clId="{FEDA8625-062E-4885-B1F2-DF2F53C2E5AA}" dt="2023-07-25T09:30:42.232" v="119" actId="21"/>
          <ac:picMkLst>
            <pc:docMk/>
            <pc:sldMk cId="3443728829" sldId="264"/>
            <ac:picMk id="4" creationId="{386B693B-5F63-76B1-F174-2FE5EC866C25}"/>
          </ac:picMkLst>
        </pc:picChg>
        <pc:picChg chg="del">
          <ac:chgData name="Emilie Proteau" userId="136e8f52-e1e2-47bf-ab8a-8676cb6d8f54" providerId="ADAL" clId="{FEDA8625-062E-4885-B1F2-DF2F53C2E5AA}" dt="2023-07-25T09:32:48.636" v="151" actId="478"/>
          <ac:picMkLst>
            <pc:docMk/>
            <pc:sldMk cId="3443728829" sldId="264"/>
            <ac:picMk id="5" creationId="{B2E79A9F-E5A5-FB61-C0D6-878F49F7EDDD}"/>
          </ac:picMkLst>
        </pc:picChg>
        <pc:picChg chg="add mod ord">
          <ac:chgData name="Emilie Proteau" userId="136e8f52-e1e2-47bf-ab8a-8676cb6d8f54" providerId="ADAL" clId="{FEDA8625-062E-4885-B1F2-DF2F53C2E5AA}" dt="2023-07-25T09:30:55.047" v="144" actId="1035"/>
          <ac:picMkLst>
            <pc:docMk/>
            <pc:sldMk cId="3443728829" sldId="264"/>
            <ac:picMk id="6" creationId="{20BE2CE3-1CD2-FBF7-101B-412E33609868}"/>
          </ac:picMkLst>
        </pc:picChg>
        <pc:picChg chg="add del mod">
          <ac:chgData name="Emilie Proteau" userId="136e8f52-e1e2-47bf-ab8a-8676cb6d8f54" providerId="ADAL" clId="{FEDA8625-062E-4885-B1F2-DF2F53C2E5AA}" dt="2023-07-25T09:32:46.749" v="150" actId="21"/>
          <ac:picMkLst>
            <pc:docMk/>
            <pc:sldMk cId="3443728829" sldId="264"/>
            <ac:picMk id="8" creationId="{7EB47ADD-3769-17AA-AF24-D72C8FA52A02}"/>
          </ac:picMkLst>
        </pc:picChg>
        <pc:picChg chg="del">
          <ac:chgData name="Emilie Proteau" userId="136e8f52-e1e2-47bf-ab8a-8676cb6d8f54" providerId="ADAL" clId="{FEDA8625-062E-4885-B1F2-DF2F53C2E5AA}" dt="2023-07-25T09:30:50.829" v="124" actId="478"/>
          <ac:picMkLst>
            <pc:docMk/>
            <pc:sldMk cId="3443728829" sldId="264"/>
            <ac:picMk id="9" creationId="{5C83052E-47B4-630D-3189-BA9FEBF7ADB4}"/>
          </ac:picMkLst>
        </pc:picChg>
        <pc:picChg chg="add mod ord">
          <ac:chgData name="Emilie Proteau" userId="136e8f52-e1e2-47bf-ab8a-8676cb6d8f54" providerId="ADAL" clId="{FEDA8625-062E-4885-B1F2-DF2F53C2E5AA}" dt="2023-07-25T09:32:51.041" v="153" actId="167"/>
          <ac:picMkLst>
            <pc:docMk/>
            <pc:sldMk cId="3443728829" sldId="264"/>
            <ac:picMk id="10" creationId="{A40F61A1-36A1-CD30-17A2-D0FE4CE02767}"/>
          </ac:picMkLst>
        </pc:picChg>
      </pc:sldChg>
      <pc:sldChg chg="addSp delSp modSp mod">
        <pc:chgData name="Emilie Proteau" userId="136e8f52-e1e2-47bf-ab8a-8676cb6d8f54" providerId="ADAL" clId="{FEDA8625-062E-4885-B1F2-DF2F53C2E5AA}" dt="2023-07-25T09:35:30.706" v="292"/>
        <pc:sldMkLst>
          <pc:docMk/>
          <pc:sldMk cId="3806898158" sldId="267"/>
        </pc:sldMkLst>
        <pc:spChg chg="add mod">
          <ac:chgData name="Emilie Proteau" userId="136e8f52-e1e2-47bf-ab8a-8676cb6d8f54" providerId="ADAL" clId="{FEDA8625-062E-4885-B1F2-DF2F53C2E5AA}" dt="2023-07-25T09:35:30.706" v="292"/>
          <ac:spMkLst>
            <pc:docMk/>
            <pc:sldMk cId="3806898158" sldId="267"/>
            <ac:spMk id="13" creationId="{2B71C452-82ED-6603-E053-89008A76B55C}"/>
          </ac:spMkLst>
        </pc:spChg>
        <pc:picChg chg="add del mod">
          <ac:chgData name="Emilie Proteau" userId="136e8f52-e1e2-47bf-ab8a-8676cb6d8f54" providerId="ADAL" clId="{FEDA8625-062E-4885-B1F2-DF2F53C2E5AA}" dt="2023-07-25T09:24:41.534" v="17" actId="21"/>
          <ac:picMkLst>
            <pc:docMk/>
            <pc:sldMk cId="3806898158" sldId="267"/>
            <ac:picMk id="3" creationId="{B1EE13C2-9D4F-F7E7-05CB-1530640BA01A}"/>
          </ac:picMkLst>
        </pc:picChg>
        <pc:picChg chg="del">
          <ac:chgData name="Emilie Proteau" userId="136e8f52-e1e2-47bf-ab8a-8676cb6d8f54" providerId="ADAL" clId="{FEDA8625-062E-4885-B1F2-DF2F53C2E5AA}" dt="2023-07-25T09:25:48.138" v="25" actId="478"/>
          <ac:picMkLst>
            <pc:docMk/>
            <pc:sldMk cId="3806898158" sldId="267"/>
            <ac:picMk id="4" creationId="{BAF14809-7C7D-B343-A0D3-3734A409F26D}"/>
          </ac:picMkLst>
        </pc:picChg>
        <pc:picChg chg="add mod">
          <ac:chgData name="Emilie Proteau" userId="136e8f52-e1e2-47bf-ab8a-8676cb6d8f54" providerId="ADAL" clId="{FEDA8625-062E-4885-B1F2-DF2F53C2E5AA}" dt="2023-07-25T09:26:10.433" v="27" actId="14100"/>
          <ac:picMkLst>
            <pc:docMk/>
            <pc:sldMk cId="3806898158" sldId="267"/>
            <ac:picMk id="5" creationId="{8E87D2F2-2FF4-CE90-47EC-7453DD483D32}"/>
          </ac:picMkLst>
        </pc:picChg>
        <pc:picChg chg="del">
          <ac:chgData name="Emilie Proteau" userId="136e8f52-e1e2-47bf-ab8a-8676cb6d8f54" providerId="ADAL" clId="{FEDA8625-062E-4885-B1F2-DF2F53C2E5AA}" dt="2023-07-25T09:24:42.213" v="18" actId="478"/>
          <ac:picMkLst>
            <pc:docMk/>
            <pc:sldMk cId="3806898158" sldId="267"/>
            <ac:picMk id="6" creationId="{D6AC4B78-1B6C-DBD2-2C24-89477C81D58D}"/>
          </ac:picMkLst>
        </pc:picChg>
        <pc:picChg chg="add del mod">
          <ac:chgData name="Emilie Proteau" userId="136e8f52-e1e2-47bf-ab8a-8676cb6d8f54" providerId="ADAL" clId="{FEDA8625-062E-4885-B1F2-DF2F53C2E5AA}" dt="2023-07-25T09:25:47.369" v="24" actId="21"/>
          <ac:picMkLst>
            <pc:docMk/>
            <pc:sldMk cId="3806898158" sldId="267"/>
            <ac:picMk id="10" creationId="{35231296-4DC9-469A-2790-0F4C39BFF195}"/>
          </ac:picMkLst>
        </pc:picChg>
        <pc:picChg chg="add mod">
          <ac:chgData name="Emilie Proteau" userId="136e8f52-e1e2-47bf-ab8a-8676cb6d8f54" providerId="ADAL" clId="{FEDA8625-062E-4885-B1F2-DF2F53C2E5AA}" dt="2023-07-25T09:25:48.420" v="26"/>
          <ac:picMkLst>
            <pc:docMk/>
            <pc:sldMk cId="3806898158" sldId="267"/>
            <ac:picMk id="12" creationId="{3C63BDEE-931E-1826-E1D9-23F1075FF8D9}"/>
          </ac:picMkLst>
        </pc:picChg>
      </pc:sldChg>
      <pc:sldChg chg="addSp delSp modSp mod">
        <pc:chgData name="Emilie Proteau" userId="136e8f52-e1e2-47bf-ab8a-8676cb6d8f54" providerId="ADAL" clId="{FEDA8625-062E-4885-B1F2-DF2F53C2E5AA}" dt="2023-07-25T09:35:04.213" v="291" actId="122"/>
        <pc:sldMkLst>
          <pc:docMk/>
          <pc:sldMk cId="1950050917" sldId="269"/>
        </pc:sldMkLst>
        <pc:spChg chg="mod">
          <ac:chgData name="Emilie Proteau" userId="136e8f52-e1e2-47bf-ab8a-8676cb6d8f54" providerId="ADAL" clId="{FEDA8625-062E-4885-B1F2-DF2F53C2E5AA}" dt="2023-07-25T09:20:43.103" v="7" actId="1076"/>
          <ac:spMkLst>
            <pc:docMk/>
            <pc:sldMk cId="1950050917" sldId="269"/>
            <ac:spMk id="8" creationId="{8A8B8C3D-A162-6222-1237-236A48E4F85B}"/>
          </ac:spMkLst>
        </pc:spChg>
        <pc:spChg chg="add mod">
          <ac:chgData name="Emilie Proteau" userId="136e8f52-e1e2-47bf-ab8a-8676cb6d8f54" providerId="ADAL" clId="{FEDA8625-062E-4885-B1F2-DF2F53C2E5AA}" dt="2023-07-25T09:35:04.213" v="291" actId="122"/>
          <ac:spMkLst>
            <pc:docMk/>
            <pc:sldMk cId="1950050917" sldId="269"/>
            <ac:spMk id="13" creationId="{8A732EE8-0671-57E8-89AF-BC6F8767A7BC}"/>
          </ac:spMkLst>
        </pc:spChg>
        <pc:picChg chg="del">
          <ac:chgData name="Emilie Proteau" userId="136e8f52-e1e2-47bf-ab8a-8676cb6d8f54" providerId="ADAL" clId="{FEDA8625-062E-4885-B1F2-DF2F53C2E5AA}" dt="2023-07-25T09:23:04.239" v="12" actId="478"/>
          <ac:picMkLst>
            <pc:docMk/>
            <pc:sldMk cId="1950050917" sldId="269"/>
            <ac:picMk id="2" creationId="{D358614E-4523-49D0-8999-D8FFF6C84BCF}"/>
          </ac:picMkLst>
        </pc:picChg>
        <pc:picChg chg="del">
          <ac:chgData name="Emilie Proteau" userId="136e8f52-e1e2-47bf-ab8a-8676cb6d8f54" providerId="ADAL" clId="{FEDA8625-062E-4885-B1F2-DF2F53C2E5AA}" dt="2023-07-25T09:20:22.140" v="4" actId="478"/>
          <ac:picMkLst>
            <pc:docMk/>
            <pc:sldMk cId="1950050917" sldId="269"/>
            <ac:picMk id="4" creationId="{2E3AE816-836D-2960-F7B1-81814F5E4D72}"/>
          </ac:picMkLst>
        </pc:picChg>
        <pc:picChg chg="add del mod">
          <ac:chgData name="Emilie Proteau" userId="136e8f52-e1e2-47bf-ab8a-8676cb6d8f54" providerId="ADAL" clId="{FEDA8625-062E-4885-B1F2-DF2F53C2E5AA}" dt="2023-07-25T09:20:21.296" v="3" actId="21"/>
          <ac:picMkLst>
            <pc:docMk/>
            <pc:sldMk cId="1950050917" sldId="269"/>
            <ac:picMk id="7" creationId="{45ED50EF-7206-BAF4-9833-0445E994619A}"/>
          </ac:picMkLst>
        </pc:picChg>
        <pc:picChg chg="add mod">
          <ac:chgData name="Emilie Proteau" userId="136e8f52-e1e2-47bf-ab8a-8676cb6d8f54" providerId="ADAL" clId="{FEDA8625-062E-4885-B1F2-DF2F53C2E5AA}" dt="2023-07-25T09:20:22.586" v="5"/>
          <ac:picMkLst>
            <pc:docMk/>
            <pc:sldMk cId="1950050917" sldId="269"/>
            <ac:picMk id="9" creationId="{BD6CFC60-AD8B-9CCC-B374-651C4CF9E0B8}"/>
          </ac:picMkLst>
        </pc:picChg>
        <pc:picChg chg="add del mod">
          <ac:chgData name="Emilie Proteau" userId="136e8f52-e1e2-47bf-ab8a-8676cb6d8f54" providerId="ADAL" clId="{FEDA8625-062E-4885-B1F2-DF2F53C2E5AA}" dt="2023-07-25T09:23:03.524" v="11" actId="21"/>
          <ac:picMkLst>
            <pc:docMk/>
            <pc:sldMk cId="1950050917" sldId="269"/>
            <ac:picMk id="11" creationId="{013B4BB2-C302-F4AE-F6BF-A971E9D97210}"/>
          </ac:picMkLst>
        </pc:picChg>
        <pc:picChg chg="add mod">
          <ac:chgData name="Emilie Proteau" userId="136e8f52-e1e2-47bf-ab8a-8676cb6d8f54" providerId="ADAL" clId="{FEDA8625-062E-4885-B1F2-DF2F53C2E5AA}" dt="2023-07-25T09:23:04.489" v="13"/>
          <ac:picMkLst>
            <pc:docMk/>
            <pc:sldMk cId="1950050917" sldId="269"/>
            <ac:picMk id="12" creationId="{80722AA4-A17B-F6F7-BB1A-582E5DFD8979}"/>
          </ac:picMkLst>
        </pc:picChg>
      </pc:sldChg>
      <pc:sldChg chg="addSp delSp modSp mod">
        <pc:chgData name="Emilie Proteau" userId="136e8f52-e1e2-47bf-ab8a-8676cb6d8f54" providerId="ADAL" clId="{FEDA8625-062E-4885-B1F2-DF2F53C2E5AA}" dt="2023-07-25T09:28:20.853" v="71" actId="1035"/>
        <pc:sldMkLst>
          <pc:docMk/>
          <pc:sldMk cId="1644634214" sldId="270"/>
        </pc:sldMkLst>
        <pc:spChg chg="mod">
          <ac:chgData name="Emilie Proteau" userId="136e8f52-e1e2-47bf-ab8a-8676cb6d8f54" providerId="ADAL" clId="{FEDA8625-062E-4885-B1F2-DF2F53C2E5AA}" dt="2023-07-25T09:28:17.946" v="65" actId="1035"/>
          <ac:spMkLst>
            <pc:docMk/>
            <pc:sldMk cId="1644634214" sldId="270"/>
            <ac:spMk id="6" creationId="{662C0EB3-64D6-FFAB-D316-620E637393DD}"/>
          </ac:spMkLst>
        </pc:spChg>
        <pc:spChg chg="del">
          <ac:chgData name="Emilie Proteau" userId="136e8f52-e1e2-47bf-ab8a-8676cb6d8f54" providerId="ADAL" clId="{FEDA8625-062E-4885-B1F2-DF2F53C2E5AA}" dt="2023-07-25T09:27:19.271" v="34" actId="478"/>
          <ac:spMkLst>
            <pc:docMk/>
            <pc:sldMk cId="1644634214" sldId="270"/>
            <ac:spMk id="11" creationId="{4AA72078-753B-C0FD-8BD9-EDE401DBD9C8}"/>
          </ac:spMkLst>
        </pc:spChg>
        <pc:spChg chg="mod">
          <ac:chgData name="Emilie Proteau" userId="136e8f52-e1e2-47bf-ab8a-8676cb6d8f54" providerId="ADAL" clId="{FEDA8625-062E-4885-B1F2-DF2F53C2E5AA}" dt="2023-07-25T09:28:20.853" v="71" actId="1035"/>
          <ac:spMkLst>
            <pc:docMk/>
            <pc:sldMk cId="1644634214" sldId="270"/>
            <ac:spMk id="32" creationId="{A8CD01D1-783A-5985-932C-2F5E61BF3942}"/>
          </ac:spMkLst>
        </pc:spChg>
        <pc:spChg chg="mod">
          <ac:chgData name="Emilie Proteau" userId="136e8f52-e1e2-47bf-ab8a-8676cb6d8f54" providerId="ADAL" clId="{FEDA8625-062E-4885-B1F2-DF2F53C2E5AA}" dt="2023-07-25T09:28:17.946" v="65" actId="1035"/>
          <ac:spMkLst>
            <pc:docMk/>
            <pc:sldMk cId="1644634214" sldId="270"/>
            <ac:spMk id="33" creationId="{AE3AAA9A-3CD4-04CA-6DD1-236BCE07E3D3}"/>
          </ac:spMkLst>
        </pc:spChg>
        <pc:picChg chg="add del mod">
          <ac:chgData name="Emilie Proteau" userId="136e8f52-e1e2-47bf-ab8a-8676cb6d8f54" providerId="ADAL" clId="{FEDA8625-062E-4885-B1F2-DF2F53C2E5AA}" dt="2023-07-25T09:27:16.434" v="32" actId="21"/>
          <ac:picMkLst>
            <pc:docMk/>
            <pc:sldMk cId="1644634214" sldId="270"/>
            <ac:picMk id="3" creationId="{5985733A-3355-2015-A7B0-9BD5FA216561}"/>
          </ac:picMkLst>
        </pc:picChg>
        <pc:picChg chg="add mod ord">
          <ac:chgData name="Emilie Proteau" userId="136e8f52-e1e2-47bf-ab8a-8676cb6d8f54" providerId="ADAL" clId="{FEDA8625-062E-4885-B1F2-DF2F53C2E5AA}" dt="2023-07-25T09:27:26.100" v="47" actId="1036"/>
          <ac:picMkLst>
            <pc:docMk/>
            <pc:sldMk cId="1644634214" sldId="270"/>
            <ac:picMk id="4" creationId="{723D1E11-5683-AC2C-1CC3-4579F769A388}"/>
          </ac:picMkLst>
        </pc:picChg>
        <pc:picChg chg="add del mod">
          <ac:chgData name="Emilie Proteau" userId="136e8f52-e1e2-47bf-ab8a-8676cb6d8f54" providerId="ADAL" clId="{FEDA8625-062E-4885-B1F2-DF2F53C2E5AA}" dt="2023-07-25T09:28:01.163" v="51" actId="21"/>
          <ac:picMkLst>
            <pc:docMk/>
            <pc:sldMk cId="1644634214" sldId="270"/>
            <ac:picMk id="7" creationId="{85564BB9-1159-6C0F-DC08-7B14DF5C0632}"/>
          </ac:picMkLst>
        </pc:picChg>
        <pc:picChg chg="del">
          <ac:chgData name="Emilie Proteau" userId="136e8f52-e1e2-47bf-ab8a-8676cb6d8f54" providerId="ADAL" clId="{FEDA8625-062E-4885-B1F2-DF2F53C2E5AA}" dt="2023-07-25T09:28:02.825" v="52" actId="478"/>
          <ac:picMkLst>
            <pc:docMk/>
            <pc:sldMk cId="1644634214" sldId="270"/>
            <ac:picMk id="8" creationId="{A8EDDD91-ABE3-E074-DF08-5A3B227D168A}"/>
          </ac:picMkLst>
        </pc:picChg>
        <pc:picChg chg="add mod ord">
          <ac:chgData name="Emilie Proteau" userId="136e8f52-e1e2-47bf-ab8a-8676cb6d8f54" providerId="ADAL" clId="{FEDA8625-062E-4885-B1F2-DF2F53C2E5AA}" dt="2023-07-25T09:28:11.130" v="58" actId="1035"/>
          <ac:picMkLst>
            <pc:docMk/>
            <pc:sldMk cId="1644634214" sldId="270"/>
            <ac:picMk id="9" creationId="{A8D1B744-7237-328C-AE00-E3B17EACC8AD}"/>
          </ac:picMkLst>
        </pc:picChg>
        <pc:picChg chg="del">
          <ac:chgData name="Emilie Proteau" userId="136e8f52-e1e2-47bf-ab8a-8676cb6d8f54" providerId="ADAL" clId="{FEDA8625-062E-4885-B1F2-DF2F53C2E5AA}" dt="2023-07-25T09:27:17.152" v="33" actId="478"/>
          <ac:picMkLst>
            <pc:docMk/>
            <pc:sldMk cId="1644634214" sldId="270"/>
            <ac:picMk id="12" creationId="{9FECB4D4-77AB-CFE7-A588-275ED49D3CD7}"/>
          </ac:picMkLst>
        </pc:picChg>
      </pc:sldChg>
      <pc:sldChg chg="addSp delSp modSp mod">
        <pc:chgData name="Emilie Proteau" userId="136e8f52-e1e2-47bf-ab8a-8676cb6d8f54" providerId="ADAL" clId="{FEDA8625-062E-4885-B1F2-DF2F53C2E5AA}" dt="2023-07-25T09:30:10.794" v="115" actId="1037"/>
        <pc:sldMkLst>
          <pc:docMk/>
          <pc:sldMk cId="472826377" sldId="275"/>
        </pc:sldMkLst>
        <pc:spChg chg="add mod">
          <ac:chgData name="Emilie Proteau" userId="136e8f52-e1e2-47bf-ab8a-8676cb6d8f54" providerId="ADAL" clId="{FEDA8625-062E-4885-B1F2-DF2F53C2E5AA}" dt="2023-07-25T09:28:55.315" v="81"/>
          <ac:spMkLst>
            <pc:docMk/>
            <pc:sldMk cId="472826377" sldId="275"/>
            <ac:spMk id="7" creationId="{E7A44140-8C53-92D2-1C7E-3B5855135F6C}"/>
          </ac:spMkLst>
        </pc:spChg>
        <pc:spChg chg="del">
          <ac:chgData name="Emilie Proteau" userId="136e8f52-e1e2-47bf-ab8a-8676cb6d8f54" providerId="ADAL" clId="{FEDA8625-062E-4885-B1F2-DF2F53C2E5AA}" dt="2023-07-25T09:28:50.191" v="80" actId="478"/>
          <ac:spMkLst>
            <pc:docMk/>
            <pc:sldMk cId="472826377" sldId="275"/>
            <ac:spMk id="20" creationId="{847AF6C2-4CC8-2D71-BD17-8B06390E9722}"/>
          </ac:spMkLst>
        </pc:spChg>
        <pc:spChg chg="del">
          <ac:chgData name="Emilie Proteau" userId="136e8f52-e1e2-47bf-ab8a-8676cb6d8f54" providerId="ADAL" clId="{FEDA8625-062E-4885-B1F2-DF2F53C2E5AA}" dt="2023-07-25T09:28:50.191" v="80" actId="478"/>
          <ac:spMkLst>
            <pc:docMk/>
            <pc:sldMk cId="472826377" sldId="275"/>
            <ac:spMk id="22" creationId="{A3987495-CB5B-0202-79E7-5AF9F32B654F}"/>
          </ac:spMkLst>
        </pc:spChg>
        <pc:picChg chg="add del mod">
          <ac:chgData name="Emilie Proteau" userId="136e8f52-e1e2-47bf-ab8a-8676cb6d8f54" providerId="ADAL" clId="{FEDA8625-062E-4885-B1F2-DF2F53C2E5AA}" dt="2023-07-25T09:28:41.461" v="75" actId="21"/>
          <ac:picMkLst>
            <pc:docMk/>
            <pc:sldMk cId="472826377" sldId="275"/>
            <ac:picMk id="2" creationId="{8129BA15-DF31-86DD-C77D-0256BEE47CC3}"/>
          </ac:picMkLst>
        </pc:picChg>
        <pc:picChg chg="add mod ord">
          <ac:chgData name="Emilie Proteau" userId="136e8f52-e1e2-47bf-ab8a-8676cb6d8f54" providerId="ADAL" clId="{FEDA8625-062E-4885-B1F2-DF2F53C2E5AA}" dt="2023-07-25T09:28:45.560" v="79" actId="167"/>
          <ac:picMkLst>
            <pc:docMk/>
            <pc:sldMk cId="472826377" sldId="275"/>
            <ac:picMk id="3" creationId="{5F53D7D2-2D1C-9D0F-C7A6-ECAB65B4381B}"/>
          </ac:picMkLst>
        </pc:picChg>
        <pc:picChg chg="add mod">
          <ac:chgData name="Emilie Proteau" userId="136e8f52-e1e2-47bf-ab8a-8676cb6d8f54" providerId="ADAL" clId="{FEDA8625-062E-4885-B1F2-DF2F53C2E5AA}" dt="2023-07-25T09:28:55.315" v="81"/>
          <ac:picMkLst>
            <pc:docMk/>
            <pc:sldMk cId="472826377" sldId="275"/>
            <ac:picMk id="4" creationId="{B4EA01ED-D68E-FF7A-9003-D87865802485}"/>
          </ac:picMkLst>
        </pc:picChg>
        <pc:picChg chg="del mod">
          <ac:chgData name="Emilie Proteau" userId="136e8f52-e1e2-47bf-ab8a-8676cb6d8f54" providerId="ADAL" clId="{FEDA8625-062E-4885-B1F2-DF2F53C2E5AA}" dt="2023-07-25T09:28:42.987" v="77" actId="478"/>
          <ac:picMkLst>
            <pc:docMk/>
            <pc:sldMk cId="472826377" sldId="275"/>
            <ac:picMk id="5" creationId="{B62DE573-0CCF-A4AC-9A41-A4ADAD0A3971}"/>
          </ac:picMkLst>
        </pc:picChg>
        <pc:picChg chg="add del">
          <ac:chgData name="Emilie Proteau" userId="136e8f52-e1e2-47bf-ab8a-8676cb6d8f54" providerId="ADAL" clId="{FEDA8625-062E-4885-B1F2-DF2F53C2E5AA}" dt="2023-07-25T09:29:45.916" v="84" actId="22"/>
          <ac:picMkLst>
            <pc:docMk/>
            <pc:sldMk cId="472826377" sldId="275"/>
            <ac:picMk id="14" creationId="{9DD6F789-9592-FC7D-F59D-B0F5D438AD44}"/>
          </ac:picMkLst>
        </pc:picChg>
        <pc:picChg chg="add del mod">
          <ac:chgData name="Emilie Proteau" userId="136e8f52-e1e2-47bf-ab8a-8676cb6d8f54" providerId="ADAL" clId="{FEDA8625-062E-4885-B1F2-DF2F53C2E5AA}" dt="2023-07-25T09:29:59.589" v="91" actId="21"/>
          <ac:picMkLst>
            <pc:docMk/>
            <pc:sldMk cId="472826377" sldId="275"/>
            <ac:picMk id="16" creationId="{CC52F96C-16EA-09F7-8117-B559D481705B}"/>
          </ac:picMkLst>
        </pc:picChg>
        <pc:picChg chg="add mod ord">
          <ac:chgData name="Emilie Proteau" userId="136e8f52-e1e2-47bf-ab8a-8676cb6d8f54" providerId="ADAL" clId="{FEDA8625-062E-4885-B1F2-DF2F53C2E5AA}" dt="2023-07-25T09:30:10.794" v="115" actId="1037"/>
          <ac:picMkLst>
            <pc:docMk/>
            <pc:sldMk cId="472826377" sldId="275"/>
            <ac:picMk id="17" creationId="{2DF0770A-6DF7-C27F-8EA2-F29593C5D818}"/>
          </ac:picMkLst>
        </pc:picChg>
        <pc:picChg chg="add del">
          <ac:chgData name="Emilie Proteau" userId="136e8f52-e1e2-47bf-ab8a-8676cb6d8f54" providerId="ADAL" clId="{FEDA8625-062E-4885-B1F2-DF2F53C2E5AA}" dt="2023-07-25T09:30:01.034" v="92" actId="478"/>
          <ac:picMkLst>
            <pc:docMk/>
            <pc:sldMk cId="472826377" sldId="275"/>
            <ac:picMk id="18" creationId="{0AC71358-FBF4-841E-B236-674B492B3CF3}"/>
          </ac:picMkLst>
        </pc:picChg>
        <pc:picChg chg="del">
          <ac:chgData name="Emilie Proteau" userId="136e8f52-e1e2-47bf-ab8a-8676cb6d8f54" providerId="ADAL" clId="{FEDA8625-062E-4885-B1F2-DF2F53C2E5AA}" dt="2023-07-25T09:28:50.191" v="80" actId="478"/>
          <ac:picMkLst>
            <pc:docMk/>
            <pc:sldMk cId="472826377" sldId="275"/>
            <ac:picMk id="24" creationId="{AD565099-7741-7CED-B6A3-0AC55F765875}"/>
          </ac:picMkLst>
        </pc:picChg>
      </pc:sldChg>
      <pc:sldChg chg="addSp delSp modSp mod">
        <pc:chgData name="Emilie Proteau" userId="136e8f52-e1e2-47bf-ab8a-8676cb6d8f54" providerId="ADAL" clId="{FEDA8625-062E-4885-B1F2-DF2F53C2E5AA}" dt="2023-07-25T09:33:42.343" v="167" actId="167"/>
        <pc:sldMkLst>
          <pc:docMk/>
          <pc:sldMk cId="329818032" sldId="278"/>
        </pc:sldMkLst>
        <pc:picChg chg="add del mod">
          <ac:chgData name="Emilie Proteau" userId="136e8f52-e1e2-47bf-ab8a-8676cb6d8f54" providerId="ADAL" clId="{FEDA8625-062E-4885-B1F2-DF2F53C2E5AA}" dt="2023-07-25T09:33:39.321" v="163" actId="21"/>
          <ac:picMkLst>
            <pc:docMk/>
            <pc:sldMk cId="329818032" sldId="278"/>
            <ac:picMk id="3" creationId="{91B09E46-E8E2-A261-87F5-788951A9BAD4}"/>
          </ac:picMkLst>
        </pc:picChg>
        <pc:picChg chg="del mod">
          <ac:chgData name="Emilie Proteau" userId="136e8f52-e1e2-47bf-ab8a-8676cb6d8f54" providerId="ADAL" clId="{FEDA8625-062E-4885-B1F2-DF2F53C2E5AA}" dt="2023-07-25T09:33:40.163" v="165" actId="478"/>
          <ac:picMkLst>
            <pc:docMk/>
            <pc:sldMk cId="329818032" sldId="278"/>
            <ac:picMk id="4" creationId="{45B90F88-529B-234A-FD2F-3C5D0DB9EDA4}"/>
          </ac:picMkLst>
        </pc:picChg>
        <pc:picChg chg="add mod ord">
          <ac:chgData name="Emilie Proteau" userId="136e8f52-e1e2-47bf-ab8a-8676cb6d8f54" providerId="ADAL" clId="{FEDA8625-062E-4885-B1F2-DF2F53C2E5AA}" dt="2023-07-25T09:33:42.343" v="167" actId="167"/>
          <ac:picMkLst>
            <pc:docMk/>
            <pc:sldMk cId="329818032" sldId="278"/>
            <ac:picMk id="6" creationId="{ADBED5D3-D27B-6825-BB26-B261336865CA}"/>
          </ac:picMkLst>
        </pc:picChg>
      </pc:sldChg>
    </pc:docChg>
  </pc:docChgLst>
  <pc:docChgLst>
    <pc:chgData name="Emilie Proteau" userId="136e8f52-e1e2-47bf-ab8a-8676cb6d8f54" providerId="ADAL" clId="{2E6F5641-1C43-40AC-AED7-3D3E9D038D16}"/>
    <pc:docChg chg="undo custSel addSld delSld modSld sldOrd">
      <pc:chgData name="Emilie Proteau" userId="136e8f52-e1e2-47bf-ab8a-8676cb6d8f54" providerId="ADAL" clId="{2E6F5641-1C43-40AC-AED7-3D3E9D038D16}" dt="2023-12-07T14:00:34.154" v="2064" actId="1037"/>
      <pc:docMkLst>
        <pc:docMk/>
      </pc:docMkLst>
      <pc:sldChg chg="modSp mod">
        <pc:chgData name="Emilie Proteau" userId="136e8f52-e1e2-47bf-ab8a-8676cb6d8f54" providerId="ADAL" clId="{2E6F5641-1C43-40AC-AED7-3D3E9D038D16}" dt="2023-12-07T09:23:52.950" v="109" actId="20577"/>
        <pc:sldMkLst>
          <pc:docMk/>
          <pc:sldMk cId="142087353" sldId="262"/>
        </pc:sldMkLst>
        <pc:spChg chg="mod">
          <ac:chgData name="Emilie Proteau" userId="136e8f52-e1e2-47bf-ab8a-8676cb6d8f54" providerId="ADAL" clId="{2E6F5641-1C43-40AC-AED7-3D3E9D038D16}" dt="2023-12-07T09:23:16.466" v="10" actId="20577"/>
          <ac:spMkLst>
            <pc:docMk/>
            <pc:sldMk cId="142087353" sldId="262"/>
            <ac:spMk id="2" creationId="{408C26B5-522A-F51A-2FEF-3FE8AC5AD36F}"/>
          </ac:spMkLst>
        </pc:spChg>
        <pc:spChg chg="mod">
          <ac:chgData name="Emilie Proteau" userId="136e8f52-e1e2-47bf-ab8a-8676cb6d8f54" providerId="ADAL" clId="{2E6F5641-1C43-40AC-AED7-3D3E9D038D16}" dt="2023-12-07T09:23:52.950" v="109" actId="20577"/>
          <ac:spMkLst>
            <pc:docMk/>
            <pc:sldMk cId="142087353" sldId="262"/>
            <ac:spMk id="3" creationId="{3731269D-5049-872A-2462-C89C938C6086}"/>
          </ac:spMkLst>
        </pc:spChg>
      </pc:sldChg>
      <pc:sldChg chg="delSp modSp mod">
        <pc:chgData name="Emilie Proteau" userId="136e8f52-e1e2-47bf-ab8a-8676cb6d8f54" providerId="ADAL" clId="{2E6F5641-1C43-40AC-AED7-3D3E9D038D16}" dt="2023-12-07T13:37:59.532" v="1375" actId="20577"/>
        <pc:sldMkLst>
          <pc:docMk/>
          <pc:sldMk cId="3443728829" sldId="264"/>
        </pc:sldMkLst>
        <pc:spChg chg="mod">
          <ac:chgData name="Emilie Proteau" userId="136e8f52-e1e2-47bf-ab8a-8676cb6d8f54" providerId="ADAL" clId="{2E6F5641-1C43-40AC-AED7-3D3E9D038D16}" dt="2023-12-07T13:37:59.532" v="1375" actId="20577"/>
          <ac:spMkLst>
            <pc:docMk/>
            <pc:sldMk cId="3443728829" sldId="264"/>
            <ac:spMk id="3" creationId="{2ECC9C04-863D-A9B2-5284-E9530E3C324A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5" creationId="{AE6CE883-4A5A-44E5-ADA0-3219720BB1AE}"/>
          </ac:spMkLst>
        </pc:spChg>
        <pc:spChg chg="del">
          <ac:chgData name="Emilie Proteau" userId="136e8f52-e1e2-47bf-ab8a-8676cb6d8f54" providerId="ADAL" clId="{2E6F5641-1C43-40AC-AED7-3D3E9D038D16}" dt="2023-12-07T13:22:28.237" v="509" actId="478"/>
          <ac:spMkLst>
            <pc:docMk/>
            <pc:sldMk cId="3443728829" sldId="264"/>
            <ac:spMk id="8" creationId="{8264492B-1414-839F-7AEC-9812044E67B5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10" creationId="{D2941290-BE1A-EAC3-EC17-F24ABE8D54DF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12" creationId="{A17B183D-E25E-0FC7-5AC5-E6DB2B50DC53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13" creationId="{FDF24343-2786-EE81-4A68-26405663B687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14" creationId="{86BF2B8A-DCAA-8816-C0ED-FC675B5A4049}"/>
          </ac:spMkLst>
        </pc:spChg>
        <pc:spChg chg="del">
          <ac:chgData name="Emilie Proteau" userId="136e8f52-e1e2-47bf-ab8a-8676cb6d8f54" providerId="ADAL" clId="{2E6F5641-1C43-40AC-AED7-3D3E9D038D16}" dt="2023-12-07T09:30:27.494" v="219" actId="478"/>
          <ac:spMkLst>
            <pc:docMk/>
            <pc:sldMk cId="3443728829" sldId="264"/>
            <ac:spMk id="29" creationId="{A3FAFB51-637A-19AC-893A-FA69464C9D34}"/>
          </ac:spMkLst>
        </pc:spChg>
        <pc:picChg chg="del">
          <ac:chgData name="Emilie Proteau" userId="136e8f52-e1e2-47bf-ab8a-8676cb6d8f54" providerId="ADAL" clId="{2E6F5641-1C43-40AC-AED7-3D3E9D038D16}" dt="2023-12-07T13:20:52.843" v="255" actId="478"/>
          <ac:picMkLst>
            <pc:docMk/>
            <pc:sldMk cId="3443728829" sldId="264"/>
            <ac:picMk id="18" creationId="{967521D8-3959-D142-4BCF-65B57380F8A1}"/>
          </ac:picMkLst>
        </pc:picChg>
        <pc:picChg chg="del">
          <ac:chgData name="Emilie Proteau" userId="136e8f52-e1e2-47bf-ab8a-8676cb6d8f54" providerId="ADAL" clId="{2E6F5641-1C43-40AC-AED7-3D3E9D038D16}" dt="2023-12-07T09:30:27.494" v="219" actId="478"/>
          <ac:picMkLst>
            <pc:docMk/>
            <pc:sldMk cId="3443728829" sldId="264"/>
            <ac:picMk id="21" creationId="{BAE8FE2D-2473-A94F-5CD6-36242EE10E6F}"/>
          </ac:picMkLst>
        </pc:picChg>
      </pc:sldChg>
      <pc:sldChg chg="del ord">
        <pc:chgData name="Emilie Proteau" userId="136e8f52-e1e2-47bf-ab8a-8676cb6d8f54" providerId="ADAL" clId="{2E6F5641-1C43-40AC-AED7-3D3E9D038D16}" dt="2023-12-07T13:42:33.202" v="1653" actId="47"/>
        <pc:sldMkLst>
          <pc:docMk/>
          <pc:sldMk cId="1660556144" sldId="266"/>
        </pc:sldMkLst>
      </pc:sldChg>
      <pc:sldChg chg="del">
        <pc:chgData name="Emilie Proteau" userId="136e8f52-e1e2-47bf-ab8a-8676cb6d8f54" providerId="ADAL" clId="{2E6F5641-1C43-40AC-AED7-3D3E9D038D16}" dt="2023-12-07T09:24:18.256" v="126" actId="47"/>
        <pc:sldMkLst>
          <pc:docMk/>
          <pc:sldMk cId="3806898158" sldId="267"/>
        </pc:sldMkLst>
      </pc:sldChg>
      <pc:sldChg chg="addSp delSp modSp mod">
        <pc:chgData name="Emilie Proteau" userId="136e8f52-e1e2-47bf-ab8a-8676cb6d8f54" providerId="ADAL" clId="{2E6F5641-1C43-40AC-AED7-3D3E9D038D16}" dt="2023-12-07T13:45:30.419" v="1905" actId="20577"/>
        <pc:sldMkLst>
          <pc:docMk/>
          <pc:sldMk cId="1950050917" sldId="269"/>
        </pc:sldMkLst>
        <pc:spChg chg="mod">
          <ac:chgData name="Emilie Proteau" userId="136e8f52-e1e2-47bf-ab8a-8676cb6d8f54" providerId="ADAL" clId="{2E6F5641-1C43-40AC-AED7-3D3E9D038D16}" dt="2023-12-07T13:18:59.421" v="231" actId="1076"/>
          <ac:spMkLst>
            <pc:docMk/>
            <pc:sldMk cId="1950050917" sldId="269"/>
            <ac:spMk id="5" creationId="{897169F8-968A-BF72-9C2D-EDB5EF9BFCEF}"/>
          </ac:spMkLst>
        </pc:spChg>
        <pc:spChg chg="mod">
          <ac:chgData name="Emilie Proteau" userId="136e8f52-e1e2-47bf-ab8a-8676cb6d8f54" providerId="ADAL" clId="{2E6F5641-1C43-40AC-AED7-3D3E9D038D16}" dt="2023-12-07T13:18:59.421" v="231" actId="1076"/>
          <ac:spMkLst>
            <pc:docMk/>
            <pc:sldMk cId="1950050917" sldId="269"/>
            <ac:spMk id="6" creationId="{42ECA373-CBDE-E918-AF83-81A40CBC44BD}"/>
          </ac:spMkLst>
        </pc:spChg>
        <pc:spChg chg="mod">
          <ac:chgData name="Emilie Proteau" userId="136e8f52-e1e2-47bf-ab8a-8676cb6d8f54" providerId="ADAL" clId="{2E6F5641-1C43-40AC-AED7-3D3E9D038D16}" dt="2023-12-07T13:45:30.419" v="1905" actId="20577"/>
          <ac:spMkLst>
            <pc:docMk/>
            <pc:sldMk cId="1950050917" sldId="269"/>
            <ac:spMk id="8" creationId="{8A8B8C3D-A162-6222-1237-236A48E4F85B}"/>
          </ac:spMkLst>
        </pc:spChg>
        <pc:picChg chg="add mod">
          <ac:chgData name="Emilie Proteau" userId="136e8f52-e1e2-47bf-ab8a-8676cb6d8f54" providerId="ADAL" clId="{2E6F5641-1C43-40AC-AED7-3D3E9D038D16}" dt="2023-12-07T13:18:48.843" v="230" actId="1076"/>
          <ac:picMkLst>
            <pc:docMk/>
            <pc:sldMk cId="1950050917" sldId="269"/>
            <ac:picMk id="3" creationId="{D054E8F4-8564-BE8A-DD49-EF04A1033A64}"/>
          </ac:picMkLst>
        </pc:picChg>
        <pc:picChg chg="del">
          <ac:chgData name="Emilie Proteau" userId="136e8f52-e1e2-47bf-ab8a-8676cb6d8f54" providerId="ADAL" clId="{2E6F5641-1C43-40AC-AED7-3D3E9D038D16}" dt="2023-12-07T09:24:14.173" v="124" actId="478"/>
          <ac:picMkLst>
            <pc:docMk/>
            <pc:sldMk cId="1950050917" sldId="269"/>
            <ac:picMk id="4" creationId="{A1DC9AE4-A7D5-0240-6246-AFFC7700A46A}"/>
          </ac:picMkLst>
        </pc:picChg>
        <pc:picChg chg="add mod">
          <ac:chgData name="Emilie Proteau" userId="136e8f52-e1e2-47bf-ab8a-8676cb6d8f54" providerId="ADAL" clId="{2E6F5641-1C43-40AC-AED7-3D3E9D038D16}" dt="2023-12-07T13:18:48.843" v="230" actId="1076"/>
          <ac:picMkLst>
            <pc:docMk/>
            <pc:sldMk cId="1950050917" sldId="269"/>
            <ac:picMk id="9" creationId="{F80B2B61-C1E4-AFD9-53D0-952190D74428}"/>
          </ac:picMkLst>
        </pc:picChg>
        <pc:picChg chg="add del mod">
          <ac:chgData name="Emilie Proteau" userId="136e8f52-e1e2-47bf-ab8a-8676cb6d8f54" providerId="ADAL" clId="{2E6F5641-1C43-40AC-AED7-3D3E9D038D16}" dt="2023-12-07T13:19:49.390" v="236" actId="21"/>
          <ac:picMkLst>
            <pc:docMk/>
            <pc:sldMk cId="1950050917" sldId="269"/>
            <ac:picMk id="11" creationId="{328B758A-5443-4B4F-005F-FE475113F563}"/>
          </ac:picMkLst>
        </pc:picChg>
        <pc:picChg chg="add del mod">
          <ac:chgData name="Emilie Proteau" userId="136e8f52-e1e2-47bf-ab8a-8676cb6d8f54" providerId="ADAL" clId="{2E6F5641-1C43-40AC-AED7-3D3E9D038D16}" dt="2023-12-07T13:20:27.596" v="251" actId="21"/>
          <ac:picMkLst>
            <pc:docMk/>
            <pc:sldMk cId="1950050917" sldId="269"/>
            <ac:picMk id="12" creationId="{22D2679A-42B5-ED67-A6BC-01267ACF4A2E}"/>
          </ac:picMkLst>
        </pc:picChg>
        <pc:picChg chg="del">
          <ac:chgData name="Emilie Proteau" userId="136e8f52-e1e2-47bf-ab8a-8676cb6d8f54" providerId="ADAL" clId="{2E6F5641-1C43-40AC-AED7-3D3E9D038D16}" dt="2023-12-07T09:24:14.173" v="124" actId="478"/>
          <ac:picMkLst>
            <pc:docMk/>
            <pc:sldMk cId="1950050917" sldId="269"/>
            <ac:picMk id="19" creationId="{D1D97445-A008-1A47-749A-4103DBA2912C}"/>
          </ac:picMkLst>
        </pc:picChg>
      </pc:sldChg>
      <pc:sldChg chg="del">
        <pc:chgData name="Emilie Proteau" userId="136e8f52-e1e2-47bf-ab8a-8676cb6d8f54" providerId="ADAL" clId="{2E6F5641-1C43-40AC-AED7-3D3E9D038D16}" dt="2023-12-07T09:25:08.189" v="200" actId="47"/>
        <pc:sldMkLst>
          <pc:docMk/>
          <pc:sldMk cId="1644634214" sldId="270"/>
        </pc:sldMkLst>
      </pc:sldChg>
      <pc:sldChg chg="del">
        <pc:chgData name="Emilie Proteau" userId="136e8f52-e1e2-47bf-ab8a-8676cb6d8f54" providerId="ADAL" clId="{2E6F5641-1C43-40AC-AED7-3D3E9D038D16}" dt="2023-12-07T09:25:08.829" v="201" actId="47"/>
        <pc:sldMkLst>
          <pc:docMk/>
          <pc:sldMk cId="472826377" sldId="275"/>
        </pc:sldMkLst>
      </pc:sldChg>
      <pc:sldChg chg="del">
        <pc:chgData name="Emilie Proteau" userId="136e8f52-e1e2-47bf-ab8a-8676cb6d8f54" providerId="ADAL" clId="{2E6F5641-1C43-40AC-AED7-3D3E9D038D16}" dt="2023-12-07T09:24:17.197" v="125" actId="47"/>
        <pc:sldMkLst>
          <pc:docMk/>
          <pc:sldMk cId="3172390451" sldId="279"/>
        </pc:sldMkLst>
      </pc:sldChg>
      <pc:sldChg chg="del">
        <pc:chgData name="Emilie Proteau" userId="136e8f52-e1e2-47bf-ab8a-8676cb6d8f54" providerId="ADAL" clId="{2E6F5641-1C43-40AC-AED7-3D3E9D038D16}" dt="2023-12-07T09:25:07.583" v="199" actId="47"/>
        <pc:sldMkLst>
          <pc:docMk/>
          <pc:sldMk cId="2062103090" sldId="280"/>
        </pc:sldMkLst>
      </pc:sldChg>
      <pc:sldChg chg="del">
        <pc:chgData name="Emilie Proteau" userId="136e8f52-e1e2-47bf-ab8a-8676cb6d8f54" providerId="ADAL" clId="{2E6F5641-1C43-40AC-AED7-3D3E9D038D16}" dt="2023-12-07T09:25:12.205" v="202" actId="47"/>
        <pc:sldMkLst>
          <pc:docMk/>
          <pc:sldMk cId="679122788" sldId="281"/>
        </pc:sldMkLst>
      </pc:sldChg>
      <pc:sldChg chg="addSp delSp modSp add mod">
        <pc:chgData name="Emilie Proteau" userId="136e8f52-e1e2-47bf-ab8a-8676cb6d8f54" providerId="ADAL" clId="{2E6F5641-1C43-40AC-AED7-3D3E9D038D16}" dt="2023-12-07T13:45:37.311" v="1906"/>
        <pc:sldMkLst>
          <pc:docMk/>
          <pc:sldMk cId="2658508275" sldId="282"/>
        </pc:sldMkLst>
        <pc:spChg chg="del">
          <ac:chgData name="Emilie Proteau" userId="136e8f52-e1e2-47bf-ab8a-8676cb6d8f54" providerId="ADAL" clId="{2E6F5641-1C43-40AC-AED7-3D3E9D038D16}" dt="2023-12-07T13:20:37.601" v="253" actId="478"/>
          <ac:spMkLst>
            <pc:docMk/>
            <pc:sldMk cId="2658508275" sldId="282"/>
            <ac:spMk id="5" creationId="{897169F8-968A-BF72-9C2D-EDB5EF9BFCEF}"/>
          </ac:spMkLst>
        </pc:spChg>
        <pc:spChg chg="del">
          <ac:chgData name="Emilie Proteau" userId="136e8f52-e1e2-47bf-ab8a-8676cb6d8f54" providerId="ADAL" clId="{2E6F5641-1C43-40AC-AED7-3D3E9D038D16}" dt="2023-12-07T13:20:37.601" v="253" actId="478"/>
          <ac:spMkLst>
            <pc:docMk/>
            <pc:sldMk cId="2658508275" sldId="282"/>
            <ac:spMk id="6" creationId="{42ECA373-CBDE-E918-AF83-81A40CBC44BD}"/>
          </ac:spMkLst>
        </pc:spChg>
        <pc:spChg chg="mod">
          <ac:chgData name="Emilie Proteau" userId="136e8f52-e1e2-47bf-ab8a-8676cb6d8f54" providerId="ADAL" clId="{2E6F5641-1C43-40AC-AED7-3D3E9D038D16}" dt="2023-12-07T13:45:37.311" v="1906"/>
          <ac:spMkLst>
            <pc:docMk/>
            <pc:sldMk cId="2658508275" sldId="282"/>
            <ac:spMk id="8" creationId="{8A8B8C3D-A162-6222-1237-236A48E4F85B}"/>
          </ac:spMkLst>
        </pc:spChg>
        <pc:spChg chg="add mod">
          <ac:chgData name="Emilie Proteau" userId="136e8f52-e1e2-47bf-ab8a-8676cb6d8f54" providerId="ADAL" clId="{2E6F5641-1C43-40AC-AED7-3D3E9D038D16}" dt="2023-12-07T13:20:38.165" v="254"/>
          <ac:spMkLst>
            <pc:docMk/>
            <pc:sldMk cId="2658508275" sldId="282"/>
            <ac:spMk id="9" creationId="{0DB02371-91B1-2313-D97A-7043ED0C2665}"/>
          </ac:spMkLst>
        </pc:spChg>
        <pc:spChg chg="add mod">
          <ac:chgData name="Emilie Proteau" userId="136e8f52-e1e2-47bf-ab8a-8676cb6d8f54" providerId="ADAL" clId="{2E6F5641-1C43-40AC-AED7-3D3E9D038D16}" dt="2023-12-07T13:20:38.165" v="254"/>
          <ac:spMkLst>
            <pc:docMk/>
            <pc:sldMk cId="2658508275" sldId="282"/>
            <ac:spMk id="10" creationId="{A94E24E8-940C-8DF3-4A74-DB8A0E7F2D75}"/>
          </ac:spMkLst>
        </pc:spChg>
        <pc:picChg chg="add mod">
          <ac:chgData name="Emilie Proteau" userId="136e8f52-e1e2-47bf-ab8a-8676cb6d8f54" providerId="ADAL" clId="{2E6F5641-1C43-40AC-AED7-3D3E9D038D16}" dt="2023-12-07T13:19:51.279" v="237"/>
          <ac:picMkLst>
            <pc:docMk/>
            <pc:sldMk cId="2658508275" sldId="282"/>
            <ac:picMk id="2" creationId="{92A46C9A-A826-4CDE-6DD1-4981D6CB95B2}"/>
          </ac:picMkLst>
        </pc:picChg>
        <pc:picChg chg="add del mod">
          <ac:chgData name="Emilie Proteau" userId="136e8f52-e1e2-47bf-ab8a-8676cb6d8f54" providerId="ADAL" clId="{2E6F5641-1C43-40AC-AED7-3D3E9D038D16}" dt="2023-12-07T13:20:21.582" v="241" actId="21"/>
          <ac:picMkLst>
            <pc:docMk/>
            <pc:sldMk cId="2658508275" sldId="282"/>
            <ac:picMk id="4" creationId="{532AD0B3-EA9B-BA79-BECC-60DC3167A16A}"/>
          </ac:picMkLst>
        </pc:picChg>
        <pc:picChg chg="add mod">
          <ac:chgData name="Emilie Proteau" userId="136e8f52-e1e2-47bf-ab8a-8676cb6d8f54" providerId="ADAL" clId="{2E6F5641-1C43-40AC-AED7-3D3E9D038D16}" dt="2023-12-07T13:20:29.814" v="252"/>
          <ac:picMkLst>
            <pc:docMk/>
            <pc:sldMk cId="2658508275" sldId="282"/>
            <ac:picMk id="7" creationId="{174D10C9-DC6D-9768-E72C-A0B93483D505}"/>
          </ac:picMkLst>
        </pc:picChg>
      </pc:sldChg>
      <pc:sldChg chg="modSp add del mod">
        <pc:chgData name="Emilie Proteau" userId="136e8f52-e1e2-47bf-ab8a-8676cb6d8f54" providerId="ADAL" clId="{2E6F5641-1C43-40AC-AED7-3D3E9D038D16}" dt="2023-12-07T13:24:47.427" v="747" actId="47"/>
        <pc:sldMkLst>
          <pc:docMk/>
          <pc:sldMk cId="272701709" sldId="283"/>
        </pc:sldMkLst>
        <pc:spChg chg="mod">
          <ac:chgData name="Emilie Proteau" userId="136e8f52-e1e2-47bf-ab8a-8676cb6d8f54" providerId="ADAL" clId="{2E6F5641-1C43-40AC-AED7-3D3E9D038D16}" dt="2023-12-07T09:25:04.516" v="198" actId="20577"/>
          <ac:spMkLst>
            <pc:docMk/>
            <pc:sldMk cId="272701709" sldId="283"/>
            <ac:spMk id="3" creationId="{2ECC9C04-863D-A9B2-5284-E9530E3C324A}"/>
          </ac:spMkLst>
        </pc:spChg>
      </pc:sldChg>
      <pc:sldChg chg="addSp modSp add mod">
        <pc:chgData name="Emilie Proteau" userId="136e8f52-e1e2-47bf-ab8a-8676cb6d8f54" providerId="ADAL" clId="{2E6F5641-1C43-40AC-AED7-3D3E9D038D16}" dt="2023-12-07T13:41:57.642" v="1640" actId="20577"/>
        <pc:sldMkLst>
          <pc:docMk/>
          <pc:sldMk cId="896676153" sldId="283"/>
        </pc:sldMkLst>
        <pc:spChg chg="mod">
          <ac:chgData name="Emilie Proteau" userId="136e8f52-e1e2-47bf-ab8a-8676cb6d8f54" providerId="ADAL" clId="{2E6F5641-1C43-40AC-AED7-3D3E9D038D16}" dt="2023-12-07T13:33:46.894" v="1186" actId="20577"/>
          <ac:spMkLst>
            <pc:docMk/>
            <pc:sldMk cId="896676153" sldId="283"/>
            <ac:spMk id="3" creationId="{2ECC9C04-863D-A9B2-5284-E9530E3C324A}"/>
          </ac:spMkLst>
        </pc:spChg>
        <pc:spChg chg="add mod">
          <ac:chgData name="Emilie Proteau" userId="136e8f52-e1e2-47bf-ab8a-8676cb6d8f54" providerId="ADAL" clId="{2E6F5641-1C43-40AC-AED7-3D3E9D038D16}" dt="2023-12-07T13:41:57.642" v="1640" actId="20577"/>
          <ac:spMkLst>
            <pc:docMk/>
            <pc:sldMk cId="896676153" sldId="283"/>
            <ac:spMk id="7" creationId="{8250A6A0-87A7-9E40-317B-D3A32C810F09}"/>
          </ac:spMkLst>
        </pc:spChg>
        <pc:spChg chg="add mod">
          <ac:chgData name="Emilie Proteau" userId="136e8f52-e1e2-47bf-ab8a-8676cb6d8f54" providerId="ADAL" clId="{2E6F5641-1C43-40AC-AED7-3D3E9D038D16}" dt="2023-12-07T13:41:52.213" v="1638" actId="20577"/>
          <ac:spMkLst>
            <pc:docMk/>
            <pc:sldMk cId="896676153" sldId="283"/>
            <ac:spMk id="8" creationId="{1732EE1B-6526-CF9C-A675-A07A4C0C79CA}"/>
          </ac:spMkLst>
        </pc:spChg>
        <pc:picChg chg="add mod">
          <ac:chgData name="Emilie Proteau" userId="136e8f52-e1e2-47bf-ab8a-8676cb6d8f54" providerId="ADAL" clId="{2E6F5641-1C43-40AC-AED7-3D3E9D038D16}" dt="2023-12-07T13:33:36.137" v="1142" actId="1037"/>
          <ac:picMkLst>
            <pc:docMk/>
            <pc:sldMk cId="896676153" sldId="283"/>
            <ac:picMk id="4" creationId="{08F15656-E62A-2362-C98D-BF35AD00C2B6}"/>
          </ac:picMkLst>
        </pc:picChg>
        <pc:picChg chg="add mod">
          <ac:chgData name="Emilie Proteau" userId="136e8f52-e1e2-47bf-ab8a-8676cb6d8f54" providerId="ADAL" clId="{2E6F5641-1C43-40AC-AED7-3D3E9D038D16}" dt="2023-12-07T13:33:36.137" v="1142" actId="1037"/>
          <ac:picMkLst>
            <pc:docMk/>
            <pc:sldMk cId="896676153" sldId="283"/>
            <ac:picMk id="6" creationId="{2C721D71-494F-08F0-94D6-D1DA4934CC5D}"/>
          </ac:picMkLst>
        </pc:picChg>
      </pc:sldChg>
      <pc:sldChg chg="addSp modSp add mod">
        <pc:chgData name="Emilie Proteau" userId="136e8f52-e1e2-47bf-ab8a-8676cb6d8f54" providerId="ADAL" clId="{2E6F5641-1C43-40AC-AED7-3D3E9D038D16}" dt="2023-12-07T13:48:23.981" v="2052" actId="1036"/>
        <pc:sldMkLst>
          <pc:docMk/>
          <pc:sldMk cId="792202386" sldId="284"/>
        </pc:sldMkLst>
        <pc:spChg chg="mod">
          <ac:chgData name="Emilie Proteau" userId="136e8f52-e1e2-47bf-ab8a-8676cb6d8f54" providerId="ADAL" clId="{2E6F5641-1C43-40AC-AED7-3D3E9D038D16}" dt="2023-12-07T13:48:15.421" v="2033" actId="20577"/>
          <ac:spMkLst>
            <pc:docMk/>
            <pc:sldMk cId="792202386" sldId="284"/>
            <ac:spMk id="3" creationId="{2ECC9C04-863D-A9B2-5284-E9530E3C324A}"/>
          </ac:spMkLst>
        </pc:spChg>
        <pc:spChg chg="add mod">
          <ac:chgData name="Emilie Proteau" userId="136e8f52-e1e2-47bf-ab8a-8676cb6d8f54" providerId="ADAL" clId="{2E6F5641-1C43-40AC-AED7-3D3E9D038D16}" dt="2023-12-07T13:48:23.981" v="2052" actId="1036"/>
          <ac:spMkLst>
            <pc:docMk/>
            <pc:sldMk cId="792202386" sldId="284"/>
            <ac:spMk id="4" creationId="{D0C76F36-963A-00DA-AD36-21B4FDE37508}"/>
          </ac:spMkLst>
        </pc:spChg>
        <pc:picChg chg="add mod">
          <ac:chgData name="Emilie Proteau" userId="136e8f52-e1e2-47bf-ab8a-8676cb6d8f54" providerId="ADAL" clId="{2E6F5641-1C43-40AC-AED7-3D3E9D038D16}" dt="2023-12-07T13:48:23.981" v="2052" actId="1036"/>
          <ac:picMkLst>
            <pc:docMk/>
            <pc:sldMk cId="792202386" sldId="284"/>
            <ac:picMk id="2" creationId="{3D620AA5-A80F-7FDD-FA45-A5B56B4EB7C0}"/>
          </ac:picMkLst>
        </pc:picChg>
      </pc:sldChg>
      <pc:sldChg chg="modSp add del mod">
        <pc:chgData name="Emilie Proteau" userId="136e8f52-e1e2-47bf-ab8a-8676cb6d8f54" providerId="ADAL" clId="{2E6F5641-1C43-40AC-AED7-3D3E9D038D16}" dt="2023-12-07T13:24:50.353" v="748" actId="47"/>
        <pc:sldMkLst>
          <pc:docMk/>
          <pc:sldMk cId="972534217" sldId="284"/>
        </pc:sldMkLst>
        <pc:spChg chg="mod">
          <ac:chgData name="Emilie Proteau" userId="136e8f52-e1e2-47bf-ab8a-8676cb6d8f54" providerId="ADAL" clId="{2E6F5641-1C43-40AC-AED7-3D3E9D038D16}" dt="2023-12-07T09:25:26.499" v="213" actId="14100"/>
          <ac:spMkLst>
            <pc:docMk/>
            <pc:sldMk cId="972534217" sldId="284"/>
            <ac:spMk id="3" creationId="{2ECC9C04-863D-A9B2-5284-E9530E3C324A}"/>
          </ac:spMkLst>
        </pc:spChg>
      </pc:sldChg>
      <pc:sldChg chg="addSp delSp modSp add mod">
        <pc:chgData name="Emilie Proteau" userId="136e8f52-e1e2-47bf-ab8a-8676cb6d8f54" providerId="ADAL" clId="{2E6F5641-1C43-40AC-AED7-3D3E9D038D16}" dt="2023-12-07T14:00:34.154" v="2064" actId="1037"/>
        <pc:sldMkLst>
          <pc:docMk/>
          <pc:sldMk cId="1973889702" sldId="285"/>
        </pc:sldMkLst>
        <pc:spChg chg="add mod">
          <ac:chgData name="Emilie Proteau" userId="136e8f52-e1e2-47bf-ab8a-8676cb6d8f54" providerId="ADAL" clId="{2E6F5641-1C43-40AC-AED7-3D3E9D038D16}" dt="2023-12-07T14:00:18.740" v="2056" actId="208"/>
          <ac:spMkLst>
            <pc:docMk/>
            <pc:sldMk cId="1973889702" sldId="285"/>
            <ac:spMk id="2" creationId="{92DBA8C7-5A98-CAA5-4847-E8498E581E4D}"/>
          </ac:spMkLst>
        </pc:spChg>
        <pc:spChg chg="mod">
          <ac:chgData name="Emilie Proteau" userId="136e8f52-e1e2-47bf-ab8a-8676cb6d8f54" providerId="ADAL" clId="{2E6F5641-1C43-40AC-AED7-3D3E9D038D16}" dt="2023-12-07T13:41:35.653" v="1635" actId="20577"/>
          <ac:spMkLst>
            <pc:docMk/>
            <pc:sldMk cId="1973889702" sldId="285"/>
            <ac:spMk id="3" creationId="{2ECC9C04-863D-A9B2-5284-E9530E3C324A}"/>
          </ac:spMkLst>
        </pc:spChg>
        <pc:spChg chg="add mod">
          <ac:chgData name="Emilie Proteau" userId="136e8f52-e1e2-47bf-ab8a-8676cb6d8f54" providerId="ADAL" clId="{2E6F5641-1C43-40AC-AED7-3D3E9D038D16}" dt="2023-12-07T14:00:34.154" v="2064" actId="1037"/>
          <ac:spMkLst>
            <pc:docMk/>
            <pc:sldMk cId="1973889702" sldId="285"/>
            <ac:spMk id="4" creationId="{6EA80DBD-E056-85AC-8B1F-C95A4040C003}"/>
          </ac:spMkLst>
        </pc:spChg>
        <pc:spChg chg="mod">
          <ac:chgData name="Emilie Proteau" userId="136e8f52-e1e2-47bf-ab8a-8676cb6d8f54" providerId="ADAL" clId="{2E6F5641-1C43-40AC-AED7-3D3E9D038D16}" dt="2023-12-07T13:42:05.857" v="1642" actId="20577"/>
          <ac:spMkLst>
            <pc:docMk/>
            <pc:sldMk cId="1973889702" sldId="285"/>
            <ac:spMk id="7" creationId="{8250A6A0-87A7-9E40-317B-D3A32C810F09}"/>
          </ac:spMkLst>
        </pc:spChg>
        <pc:spChg chg="del">
          <ac:chgData name="Emilie Proteau" userId="136e8f52-e1e2-47bf-ab8a-8676cb6d8f54" providerId="ADAL" clId="{2E6F5641-1C43-40AC-AED7-3D3E9D038D16}" dt="2023-12-07T13:30:20.553" v="1048" actId="478"/>
          <ac:spMkLst>
            <pc:docMk/>
            <pc:sldMk cId="1973889702" sldId="285"/>
            <ac:spMk id="8" creationId="{1732EE1B-6526-CF9C-A675-A07A4C0C79CA}"/>
          </ac:spMkLst>
        </pc:spChg>
        <pc:spChg chg="add mod">
          <ac:chgData name="Emilie Proteau" userId="136e8f52-e1e2-47bf-ab8a-8676cb6d8f54" providerId="ADAL" clId="{2E6F5641-1C43-40AC-AED7-3D3E9D038D16}" dt="2023-12-07T13:42:08.331" v="1644" actId="20577"/>
          <ac:spMkLst>
            <pc:docMk/>
            <pc:sldMk cId="1973889702" sldId="285"/>
            <ac:spMk id="11" creationId="{3939FC8B-1B9A-9DE0-1CAC-D62303F9D494}"/>
          </ac:spMkLst>
        </pc:spChg>
        <pc:picChg chg="del">
          <ac:chgData name="Emilie Proteau" userId="136e8f52-e1e2-47bf-ab8a-8676cb6d8f54" providerId="ADAL" clId="{2E6F5641-1C43-40AC-AED7-3D3E9D038D16}" dt="2023-12-07T13:28:38.355" v="1004" actId="478"/>
          <ac:picMkLst>
            <pc:docMk/>
            <pc:sldMk cId="1973889702" sldId="285"/>
            <ac:picMk id="4" creationId="{08F15656-E62A-2362-C98D-BF35AD00C2B6}"/>
          </ac:picMkLst>
        </pc:picChg>
        <pc:picChg chg="add mod">
          <ac:chgData name="Emilie Proteau" userId="136e8f52-e1e2-47bf-ab8a-8676cb6d8f54" providerId="ADAL" clId="{2E6F5641-1C43-40AC-AED7-3D3E9D038D16}" dt="2023-12-07T14:00:23.105" v="2059" actId="1076"/>
          <ac:picMkLst>
            <pc:docMk/>
            <pc:sldMk cId="1973889702" sldId="285"/>
            <ac:picMk id="5" creationId="{1488FAAA-FD3D-C73B-9CEA-43C8EE6720A3}"/>
          </ac:picMkLst>
        </pc:picChg>
        <pc:picChg chg="del">
          <ac:chgData name="Emilie Proteau" userId="136e8f52-e1e2-47bf-ab8a-8676cb6d8f54" providerId="ADAL" clId="{2E6F5641-1C43-40AC-AED7-3D3E9D038D16}" dt="2023-12-07T13:28:39.700" v="1005" actId="478"/>
          <ac:picMkLst>
            <pc:docMk/>
            <pc:sldMk cId="1973889702" sldId="285"/>
            <ac:picMk id="6" creationId="{2C721D71-494F-08F0-94D6-D1DA4934CC5D}"/>
          </ac:picMkLst>
        </pc:picChg>
        <pc:picChg chg="add mod">
          <ac:chgData name="Emilie Proteau" userId="136e8f52-e1e2-47bf-ab8a-8676cb6d8f54" providerId="ADAL" clId="{2E6F5641-1C43-40AC-AED7-3D3E9D038D16}" dt="2023-12-07T13:32:50.385" v="1089" actId="1038"/>
          <ac:picMkLst>
            <pc:docMk/>
            <pc:sldMk cId="1973889702" sldId="285"/>
            <ac:picMk id="10" creationId="{103A3F23-1F9A-4730-C6A1-2A4C5568654F}"/>
          </ac:picMkLst>
        </pc:picChg>
        <pc:picChg chg="add del mod">
          <ac:chgData name="Emilie Proteau" userId="136e8f52-e1e2-47bf-ab8a-8676cb6d8f54" providerId="ADAL" clId="{2E6F5641-1C43-40AC-AED7-3D3E9D038D16}" dt="2023-12-07T13:34:50.058" v="1194" actId="21"/>
          <ac:picMkLst>
            <pc:docMk/>
            <pc:sldMk cId="1973889702" sldId="285"/>
            <ac:picMk id="13" creationId="{8DB072DF-44C9-C015-0FA4-495BA9E5526E}"/>
          </ac:picMkLst>
        </pc:picChg>
        <pc:picChg chg="add del mod">
          <ac:chgData name="Emilie Proteau" userId="136e8f52-e1e2-47bf-ab8a-8676cb6d8f54" providerId="ADAL" clId="{2E6F5641-1C43-40AC-AED7-3D3E9D038D16}" dt="2023-12-07T13:36:05.497" v="1267" actId="21"/>
          <ac:picMkLst>
            <pc:docMk/>
            <pc:sldMk cId="1973889702" sldId="285"/>
            <ac:picMk id="15" creationId="{F0A28FBB-E4CC-F3B7-4E13-79DEE35FCF57}"/>
          </ac:picMkLst>
        </pc:picChg>
        <pc:picChg chg="add del mod">
          <ac:chgData name="Emilie Proteau" userId="136e8f52-e1e2-47bf-ab8a-8676cb6d8f54" providerId="ADAL" clId="{2E6F5641-1C43-40AC-AED7-3D3E9D038D16}" dt="2023-12-07T13:37:13.264" v="1342" actId="21"/>
          <ac:picMkLst>
            <pc:docMk/>
            <pc:sldMk cId="1973889702" sldId="285"/>
            <ac:picMk id="17" creationId="{5C79782D-1476-B509-AC00-866C72BEC12B}"/>
          </ac:picMkLst>
        </pc:picChg>
      </pc:sldChg>
      <pc:sldChg chg="modSp add del mod">
        <pc:chgData name="Emilie Proteau" userId="136e8f52-e1e2-47bf-ab8a-8676cb6d8f54" providerId="ADAL" clId="{2E6F5641-1C43-40AC-AED7-3D3E9D038D16}" dt="2023-12-07T13:24:51.525" v="749" actId="47"/>
        <pc:sldMkLst>
          <pc:docMk/>
          <pc:sldMk cId="3727436056" sldId="285"/>
        </pc:sldMkLst>
        <pc:spChg chg="mod">
          <ac:chgData name="Emilie Proteau" userId="136e8f52-e1e2-47bf-ab8a-8676cb6d8f54" providerId="ADAL" clId="{2E6F5641-1C43-40AC-AED7-3D3E9D038D16}" dt="2023-12-07T09:25:43.533" v="218" actId="20577"/>
          <ac:spMkLst>
            <pc:docMk/>
            <pc:sldMk cId="3727436056" sldId="285"/>
            <ac:spMk id="3" creationId="{2ECC9C04-863D-A9B2-5284-E9530E3C324A}"/>
          </ac:spMkLst>
        </pc:spChg>
      </pc:sldChg>
      <pc:sldChg chg="addSp delSp modSp add mod">
        <pc:chgData name="Emilie Proteau" userId="136e8f52-e1e2-47bf-ab8a-8676cb6d8f54" providerId="ADAL" clId="{2E6F5641-1C43-40AC-AED7-3D3E9D038D16}" dt="2023-12-07T13:43:49.092" v="1721" actId="21"/>
        <pc:sldMkLst>
          <pc:docMk/>
          <pc:sldMk cId="3904732414" sldId="286"/>
        </pc:sldMkLst>
        <pc:spChg chg="mod">
          <ac:chgData name="Emilie Proteau" userId="136e8f52-e1e2-47bf-ab8a-8676cb6d8f54" providerId="ADAL" clId="{2E6F5641-1C43-40AC-AED7-3D3E9D038D16}" dt="2023-12-07T13:33:55.252" v="1187"/>
          <ac:spMkLst>
            <pc:docMk/>
            <pc:sldMk cId="3904732414" sldId="286"/>
            <ac:spMk id="3" creationId="{2ECC9C04-863D-A9B2-5284-E9530E3C324A}"/>
          </ac:spMkLst>
        </pc:spChg>
        <pc:spChg chg="mod">
          <ac:chgData name="Emilie Proteau" userId="136e8f52-e1e2-47bf-ab8a-8676cb6d8f54" providerId="ADAL" clId="{2E6F5641-1C43-40AC-AED7-3D3E9D038D16}" dt="2023-12-07T13:42:13.501" v="1646" actId="20577"/>
          <ac:spMkLst>
            <pc:docMk/>
            <pc:sldMk cId="3904732414" sldId="286"/>
            <ac:spMk id="7" creationId="{8250A6A0-87A7-9E40-317B-D3A32C810F09}"/>
          </ac:spMkLst>
        </pc:spChg>
        <pc:spChg chg="del">
          <ac:chgData name="Emilie Proteau" userId="136e8f52-e1e2-47bf-ab8a-8676cb6d8f54" providerId="ADAL" clId="{2E6F5641-1C43-40AC-AED7-3D3E9D038D16}" dt="2023-12-07T13:33:20.424" v="1129" actId="478"/>
          <ac:spMkLst>
            <pc:docMk/>
            <pc:sldMk cId="3904732414" sldId="286"/>
            <ac:spMk id="11" creationId="{3939FC8B-1B9A-9DE0-1CAC-D62303F9D494}"/>
          </ac:spMkLst>
        </pc:spChg>
        <pc:picChg chg="add mod">
          <ac:chgData name="Emilie Proteau" userId="136e8f52-e1e2-47bf-ab8a-8676cb6d8f54" providerId="ADAL" clId="{2E6F5641-1C43-40AC-AED7-3D3E9D038D16}" dt="2023-12-07T13:34:51.982" v="1195"/>
          <ac:picMkLst>
            <pc:docMk/>
            <pc:sldMk cId="3904732414" sldId="286"/>
            <ac:picMk id="2" creationId="{060453F0-A7F3-2E87-19AC-4A68187E3EC0}"/>
          </ac:picMkLst>
        </pc:picChg>
        <pc:picChg chg="del">
          <ac:chgData name="Emilie Proteau" userId="136e8f52-e1e2-47bf-ab8a-8676cb6d8f54" providerId="ADAL" clId="{2E6F5641-1C43-40AC-AED7-3D3E9D038D16}" dt="2023-12-07T13:33:56.241" v="1188" actId="478"/>
          <ac:picMkLst>
            <pc:docMk/>
            <pc:sldMk cId="3904732414" sldId="286"/>
            <ac:picMk id="5" creationId="{1488FAAA-FD3D-C73B-9CEA-43C8EE6720A3}"/>
          </ac:picMkLst>
        </pc:picChg>
        <pc:picChg chg="add del mod">
          <ac:chgData name="Emilie Proteau" userId="136e8f52-e1e2-47bf-ab8a-8676cb6d8f54" providerId="ADAL" clId="{2E6F5641-1C43-40AC-AED7-3D3E9D038D16}" dt="2023-12-07T13:43:49.092" v="1721" actId="21"/>
          <ac:picMkLst>
            <pc:docMk/>
            <pc:sldMk cId="3904732414" sldId="286"/>
            <ac:picMk id="6" creationId="{F10D9029-908C-26C1-EBFE-AE7760D70547}"/>
          </ac:picMkLst>
        </pc:picChg>
        <pc:picChg chg="del">
          <ac:chgData name="Emilie Proteau" userId="136e8f52-e1e2-47bf-ab8a-8676cb6d8f54" providerId="ADAL" clId="{2E6F5641-1C43-40AC-AED7-3D3E9D038D16}" dt="2023-12-07T13:33:18.924" v="1128" actId="478"/>
          <ac:picMkLst>
            <pc:docMk/>
            <pc:sldMk cId="3904732414" sldId="286"/>
            <ac:picMk id="10" creationId="{103A3F23-1F9A-4730-C6A1-2A4C5568654F}"/>
          </ac:picMkLst>
        </pc:picChg>
      </pc:sldChg>
      <pc:sldChg chg="addSp delSp modSp add mod">
        <pc:chgData name="Emilie Proteau" userId="136e8f52-e1e2-47bf-ab8a-8676cb6d8f54" providerId="ADAL" clId="{2E6F5641-1C43-40AC-AED7-3D3E9D038D16}" dt="2023-12-07T13:47:36.393" v="2029" actId="21"/>
        <pc:sldMkLst>
          <pc:docMk/>
          <pc:sldMk cId="2982973345" sldId="287"/>
        </pc:sldMkLst>
        <pc:spChg chg="mod">
          <ac:chgData name="Emilie Proteau" userId="136e8f52-e1e2-47bf-ab8a-8676cb6d8f54" providerId="ADAL" clId="{2E6F5641-1C43-40AC-AED7-3D3E9D038D16}" dt="2023-12-07T13:38:07.898" v="1382" actId="20577"/>
          <ac:spMkLst>
            <pc:docMk/>
            <pc:sldMk cId="2982973345" sldId="287"/>
            <ac:spMk id="3" creationId="{2ECC9C04-863D-A9B2-5284-E9530E3C324A}"/>
          </ac:spMkLst>
        </pc:spChg>
        <pc:spChg chg="add mod">
          <ac:chgData name="Emilie Proteau" userId="136e8f52-e1e2-47bf-ab8a-8676cb6d8f54" providerId="ADAL" clId="{2E6F5641-1C43-40AC-AED7-3D3E9D038D16}" dt="2023-12-07T13:42:19.936" v="1648" actId="20577"/>
          <ac:spMkLst>
            <pc:docMk/>
            <pc:sldMk cId="2982973345" sldId="287"/>
            <ac:spMk id="5" creationId="{87701416-0728-C2F4-D38F-65E63F5459C3}"/>
          </ac:spMkLst>
        </pc:spChg>
        <pc:spChg chg="add mod">
          <ac:chgData name="Emilie Proteau" userId="136e8f52-e1e2-47bf-ab8a-8676cb6d8f54" providerId="ADAL" clId="{2E6F5641-1C43-40AC-AED7-3D3E9D038D16}" dt="2023-12-07T13:42:21.965" v="1650" actId="20577"/>
          <ac:spMkLst>
            <pc:docMk/>
            <pc:sldMk cId="2982973345" sldId="287"/>
            <ac:spMk id="6" creationId="{A745ACA5-666C-6800-519F-058173CC1491}"/>
          </ac:spMkLst>
        </pc:spChg>
        <pc:spChg chg="del mod">
          <ac:chgData name="Emilie Proteau" userId="136e8f52-e1e2-47bf-ab8a-8676cb6d8f54" providerId="ADAL" clId="{2E6F5641-1C43-40AC-AED7-3D3E9D038D16}" dt="2023-12-07T13:36:19.284" v="1269" actId="478"/>
          <ac:spMkLst>
            <pc:docMk/>
            <pc:sldMk cId="2982973345" sldId="287"/>
            <ac:spMk id="7" creationId="{8250A6A0-87A7-9E40-317B-D3A32C810F09}"/>
          </ac:spMkLst>
        </pc:spChg>
        <pc:picChg chg="del">
          <ac:chgData name="Emilie Proteau" userId="136e8f52-e1e2-47bf-ab8a-8676cb6d8f54" providerId="ADAL" clId="{2E6F5641-1C43-40AC-AED7-3D3E9D038D16}" dt="2023-12-07T13:35:24.819" v="1263" actId="478"/>
          <ac:picMkLst>
            <pc:docMk/>
            <pc:sldMk cId="2982973345" sldId="287"/>
            <ac:picMk id="2" creationId="{060453F0-A7F3-2E87-19AC-4A68187E3EC0}"/>
          </ac:picMkLst>
        </pc:picChg>
        <pc:picChg chg="add mod">
          <ac:chgData name="Emilie Proteau" userId="136e8f52-e1e2-47bf-ab8a-8676cb6d8f54" providerId="ADAL" clId="{2E6F5641-1C43-40AC-AED7-3D3E9D038D16}" dt="2023-12-07T13:36:09.339" v="1268"/>
          <ac:picMkLst>
            <pc:docMk/>
            <pc:sldMk cId="2982973345" sldId="287"/>
            <ac:picMk id="4" creationId="{45A8295E-B67B-19CB-B839-EE8DFA4F7956}"/>
          </ac:picMkLst>
        </pc:picChg>
        <pc:picChg chg="add mod">
          <ac:chgData name="Emilie Proteau" userId="136e8f52-e1e2-47bf-ab8a-8676cb6d8f54" providerId="ADAL" clId="{2E6F5641-1C43-40AC-AED7-3D3E9D038D16}" dt="2023-12-07T13:37:15.362" v="1343"/>
          <ac:picMkLst>
            <pc:docMk/>
            <pc:sldMk cId="2982973345" sldId="287"/>
            <ac:picMk id="8" creationId="{8085E88F-7701-B4AE-DD18-4B0D80AC8671}"/>
          </ac:picMkLst>
        </pc:picChg>
        <pc:picChg chg="add del mod">
          <ac:chgData name="Emilie Proteau" userId="136e8f52-e1e2-47bf-ab8a-8676cb6d8f54" providerId="ADAL" clId="{2E6F5641-1C43-40AC-AED7-3D3E9D038D16}" dt="2023-12-07T13:47:36.393" v="2029" actId="21"/>
          <ac:picMkLst>
            <pc:docMk/>
            <pc:sldMk cId="2982973345" sldId="287"/>
            <ac:picMk id="9" creationId="{054DFF1E-17A0-593C-35B6-13F0CEAB26C0}"/>
          </ac:picMkLst>
        </pc:picChg>
      </pc:sldChg>
      <pc:sldChg chg="addSp delSp modSp add mod">
        <pc:chgData name="Emilie Proteau" userId="136e8f52-e1e2-47bf-ab8a-8676cb6d8f54" providerId="ADAL" clId="{2E6F5641-1C43-40AC-AED7-3D3E9D038D16}" dt="2023-12-07T13:40:43.033" v="1547" actId="2711"/>
        <pc:sldMkLst>
          <pc:docMk/>
          <pc:sldMk cId="797752072" sldId="288"/>
        </pc:sldMkLst>
        <pc:spChg chg="mod">
          <ac:chgData name="Emilie Proteau" userId="136e8f52-e1e2-47bf-ab8a-8676cb6d8f54" providerId="ADAL" clId="{2E6F5641-1C43-40AC-AED7-3D3E9D038D16}" dt="2023-12-07T13:40:25.858" v="1533" actId="20577"/>
          <ac:spMkLst>
            <pc:docMk/>
            <pc:sldMk cId="797752072" sldId="288"/>
            <ac:spMk id="3" creationId="{2ECC9C04-863D-A9B2-5284-E9530E3C324A}"/>
          </ac:spMkLst>
        </pc:spChg>
        <pc:spChg chg="mod">
          <ac:chgData name="Emilie Proteau" userId="136e8f52-e1e2-47bf-ab8a-8676cb6d8f54" providerId="ADAL" clId="{2E6F5641-1C43-40AC-AED7-3D3E9D038D16}" dt="2023-12-07T13:40:43.033" v="1547" actId="2711"/>
          <ac:spMkLst>
            <pc:docMk/>
            <pc:sldMk cId="797752072" sldId="288"/>
            <ac:spMk id="5" creationId="{87701416-0728-C2F4-D38F-65E63F5459C3}"/>
          </ac:spMkLst>
        </pc:spChg>
        <pc:spChg chg="del">
          <ac:chgData name="Emilie Proteau" userId="136e8f52-e1e2-47bf-ab8a-8676cb6d8f54" providerId="ADAL" clId="{2E6F5641-1C43-40AC-AED7-3D3E9D038D16}" dt="2023-12-07T13:38:47.949" v="1493" actId="478"/>
          <ac:spMkLst>
            <pc:docMk/>
            <pc:sldMk cId="797752072" sldId="288"/>
            <ac:spMk id="6" creationId="{A745ACA5-666C-6800-519F-058173CC1491}"/>
          </ac:spMkLst>
        </pc:spChg>
        <pc:picChg chg="del">
          <ac:chgData name="Emilie Proteau" userId="136e8f52-e1e2-47bf-ab8a-8676cb6d8f54" providerId="ADAL" clId="{2E6F5641-1C43-40AC-AED7-3D3E9D038D16}" dt="2023-12-07T13:39:47.859" v="1503" actId="478"/>
          <ac:picMkLst>
            <pc:docMk/>
            <pc:sldMk cId="797752072" sldId="288"/>
            <ac:picMk id="4" creationId="{45A8295E-B67B-19CB-B839-EE8DFA4F7956}"/>
          </ac:picMkLst>
        </pc:picChg>
        <pc:picChg chg="add del mod">
          <ac:chgData name="Emilie Proteau" userId="136e8f52-e1e2-47bf-ab8a-8676cb6d8f54" providerId="ADAL" clId="{2E6F5641-1C43-40AC-AED7-3D3E9D038D16}" dt="2023-12-07T13:39:47.016" v="1502" actId="21"/>
          <ac:picMkLst>
            <pc:docMk/>
            <pc:sldMk cId="797752072" sldId="288"/>
            <ac:picMk id="7" creationId="{7C7394AE-C9A0-B105-28CE-8020CFB25C5F}"/>
          </ac:picMkLst>
        </pc:picChg>
        <pc:picChg chg="del">
          <ac:chgData name="Emilie Proteau" userId="136e8f52-e1e2-47bf-ab8a-8676cb6d8f54" providerId="ADAL" clId="{2E6F5641-1C43-40AC-AED7-3D3E9D038D16}" dt="2023-12-07T13:38:45.513" v="1492" actId="478"/>
          <ac:picMkLst>
            <pc:docMk/>
            <pc:sldMk cId="797752072" sldId="288"/>
            <ac:picMk id="8" creationId="{8085E88F-7701-B4AE-DD18-4B0D80AC8671}"/>
          </ac:picMkLst>
        </pc:picChg>
        <pc:picChg chg="add mod">
          <ac:chgData name="Emilie Proteau" userId="136e8f52-e1e2-47bf-ab8a-8676cb6d8f54" providerId="ADAL" clId="{2E6F5641-1C43-40AC-AED7-3D3E9D038D16}" dt="2023-12-07T13:40:30.792" v="1546" actId="1036"/>
          <ac:picMkLst>
            <pc:docMk/>
            <pc:sldMk cId="797752072" sldId="288"/>
            <ac:picMk id="9" creationId="{D6F190F0-3677-FBEF-ACBB-456EE7EBE67C}"/>
          </ac:picMkLst>
        </pc:picChg>
      </pc:sldChg>
      <pc:sldChg chg="addSp delSp modSp add mod">
        <pc:chgData name="Emilie Proteau" userId="136e8f52-e1e2-47bf-ab8a-8676cb6d8f54" providerId="ADAL" clId="{2E6F5641-1C43-40AC-AED7-3D3E9D038D16}" dt="2023-12-07T13:45:05.407" v="1858" actId="313"/>
        <pc:sldMkLst>
          <pc:docMk/>
          <pc:sldMk cId="809064343" sldId="289"/>
        </pc:sldMkLst>
        <pc:spChg chg="mod">
          <ac:chgData name="Emilie Proteau" userId="136e8f52-e1e2-47bf-ab8a-8676cb6d8f54" providerId="ADAL" clId="{2E6F5641-1C43-40AC-AED7-3D3E9D038D16}" dt="2023-12-07T13:42:48.219" v="1677" actId="20577"/>
          <ac:spMkLst>
            <pc:docMk/>
            <pc:sldMk cId="809064343" sldId="289"/>
            <ac:spMk id="3" creationId="{2ECC9C04-863D-A9B2-5284-E9530E3C324A}"/>
          </ac:spMkLst>
        </pc:spChg>
        <pc:spChg chg="mod">
          <ac:chgData name="Emilie Proteau" userId="136e8f52-e1e2-47bf-ab8a-8676cb6d8f54" providerId="ADAL" clId="{2E6F5641-1C43-40AC-AED7-3D3E9D038D16}" dt="2023-12-07T13:45:05.407" v="1858" actId="313"/>
          <ac:spMkLst>
            <pc:docMk/>
            <pc:sldMk cId="809064343" sldId="289"/>
            <ac:spMk id="5" creationId="{87701416-0728-C2F4-D38F-65E63F5459C3}"/>
          </ac:spMkLst>
        </pc:spChg>
        <pc:picChg chg="add mod">
          <ac:chgData name="Emilie Proteau" userId="136e8f52-e1e2-47bf-ab8a-8676cb6d8f54" providerId="ADAL" clId="{2E6F5641-1C43-40AC-AED7-3D3E9D038D16}" dt="2023-12-07T13:43:50.969" v="1722"/>
          <ac:picMkLst>
            <pc:docMk/>
            <pc:sldMk cId="809064343" sldId="289"/>
            <ac:picMk id="2" creationId="{A61580B0-3984-5F1C-209A-EA8ACC0286B9}"/>
          </ac:picMkLst>
        </pc:picChg>
        <pc:picChg chg="add del mod">
          <ac:chgData name="Emilie Proteau" userId="136e8f52-e1e2-47bf-ab8a-8676cb6d8f54" providerId="ADAL" clId="{2E6F5641-1C43-40AC-AED7-3D3E9D038D16}" dt="2023-12-07T13:44:46.855" v="1838" actId="21"/>
          <ac:picMkLst>
            <pc:docMk/>
            <pc:sldMk cId="809064343" sldId="289"/>
            <ac:picMk id="6" creationId="{92F544DB-516B-D907-5F9C-987D1594E5F6}"/>
          </ac:picMkLst>
        </pc:picChg>
        <pc:picChg chg="del">
          <ac:chgData name="Emilie Proteau" userId="136e8f52-e1e2-47bf-ab8a-8676cb6d8f54" providerId="ADAL" clId="{2E6F5641-1C43-40AC-AED7-3D3E9D038D16}" dt="2023-12-07T13:43:35.563" v="1716" actId="478"/>
          <ac:picMkLst>
            <pc:docMk/>
            <pc:sldMk cId="809064343" sldId="289"/>
            <ac:picMk id="9" creationId="{D6F190F0-3677-FBEF-ACBB-456EE7EBE67C}"/>
          </ac:picMkLst>
        </pc:picChg>
      </pc:sldChg>
      <pc:sldChg chg="addSp delSp modSp add mod">
        <pc:chgData name="Emilie Proteau" userId="136e8f52-e1e2-47bf-ab8a-8676cb6d8f54" providerId="ADAL" clId="{2E6F5641-1C43-40AC-AED7-3D3E9D038D16}" dt="2023-12-07T13:47:38.564" v="2030"/>
        <pc:sldMkLst>
          <pc:docMk/>
          <pc:sldMk cId="3412549611" sldId="290"/>
        </pc:sldMkLst>
        <pc:spChg chg="mod">
          <ac:chgData name="Emilie Proteau" userId="136e8f52-e1e2-47bf-ab8a-8676cb6d8f54" providerId="ADAL" clId="{2E6F5641-1C43-40AC-AED7-3D3E9D038D16}" dt="2023-12-07T13:46:24.450" v="2000" actId="20577"/>
          <ac:spMkLst>
            <pc:docMk/>
            <pc:sldMk cId="3412549611" sldId="290"/>
            <ac:spMk id="3" creationId="{2ECC9C04-863D-A9B2-5284-E9530E3C324A}"/>
          </ac:spMkLst>
        </pc:spChg>
        <pc:picChg chg="del">
          <ac:chgData name="Emilie Proteau" userId="136e8f52-e1e2-47bf-ab8a-8676cb6d8f54" providerId="ADAL" clId="{2E6F5641-1C43-40AC-AED7-3D3E9D038D16}" dt="2023-12-07T13:46:57.342" v="2006" actId="478"/>
          <ac:picMkLst>
            <pc:docMk/>
            <pc:sldMk cId="3412549611" sldId="290"/>
            <ac:picMk id="4" creationId="{45A8295E-B67B-19CB-B839-EE8DFA4F7956}"/>
          </ac:picMkLst>
        </pc:picChg>
        <pc:picChg chg="add del mod">
          <ac:chgData name="Emilie Proteau" userId="136e8f52-e1e2-47bf-ab8a-8676cb6d8f54" providerId="ADAL" clId="{2E6F5641-1C43-40AC-AED7-3D3E9D038D16}" dt="2023-12-07T13:46:56.469" v="2005" actId="21"/>
          <ac:picMkLst>
            <pc:docMk/>
            <pc:sldMk cId="3412549611" sldId="290"/>
            <ac:picMk id="7" creationId="{00D0CD92-75E7-6D9F-6FE0-48033F07C5C7}"/>
          </ac:picMkLst>
        </pc:picChg>
        <pc:picChg chg="del">
          <ac:chgData name="Emilie Proteau" userId="136e8f52-e1e2-47bf-ab8a-8676cb6d8f54" providerId="ADAL" clId="{2E6F5641-1C43-40AC-AED7-3D3E9D038D16}" dt="2023-12-07T13:46:59.542" v="2008" actId="478"/>
          <ac:picMkLst>
            <pc:docMk/>
            <pc:sldMk cId="3412549611" sldId="290"/>
            <ac:picMk id="8" creationId="{8085E88F-7701-B4AE-DD18-4B0D80AC8671}"/>
          </ac:picMkLst>
        </pc:picChg>
        <pc:picChg chg="add mod">
          <ac:chgData name="Emilie Proteau" userId="136e8f52-e1e2-47bf-ab8a-8676cb6d8f54" providerId="ADAL" clId="{2E6F5641-1C43-40AC-AED7-3D3E9D038D16}" dt="2023-12-07T13:46:57.736" v="2007"/>
          <ac:picMkLst>
            <pc:docMk/>
            <pc:sldMk cId="3412549611" sldId="290"/>
            <ac:picMk id="9" creationId="{D25BAD3D-25D9-664C-4BC9-D4D831A57F2D}"/>
          </ac:picMkLst>
        </pc:picChg>
        <pc:picChg chg="add del mod">
          <ac:chgData name="Emilie Proteau" userId="136e8f52-e1e2-47bf-ab8a-8676cb6d8f54" providerId="ADAL" clId="{2E6F5641-1C43-40AC-AED7-3D3E9D038D16}" dt="2023-12-07T13:47:28.262" v="2012" actId="21"/>
          <ac:picMkLst>
            <pc:docMk/>
            <pc:sldMk cId="3412549611" sldId="290"/>
            <ac:picMk id="11" creationId="{524A8BFC-EE93-2333-1F60-3309E28B5387}"/>
          </ac:picMkLst>
        </pc:picChg>
        <pc:picChg chg="add mod">
          <ac:chgData name="Emilie Proteau" userId="136e8f52-e1e2-47bf-ab8a-8676cb6d8f54" providerId="ADAL" clId="{2E6F5641-1C43-40AC-AED7-3D3E9D038D16}" dt="2023-12-07T13:47:38.564" v="2030"/>
          <ac:picMkLst>
            <pc:docMk/>
            <pc:sldMk cId="3412549611" sldId="290"/>
            <ac:picMk id="12" creationId="{9F9169EA-E6E6-91C8-5DB4-7E06F15541E6}"/>
          </ac:picMkLst>
        </pc:picChg>
      </pc:sldChg>
      <pc:sldMasterChg chg="delSldLayout">
        <pc:chgData name="Emilie Proteau" userId="136e8f52-e1e2-47bf-ab8a-8676cb6d8f54" providerId="ADAL" clId="{2E6F5641-1C43-40AC-AED7-3D3E9D038D16}" dt="2023-12-07T13:42:33.202" v="1653" actId="47"/>
        <pc:sldMasterMkLst>
          <pc:docMk/>
          <pc:sldMasterMk cId="0" sldId="2147483659"/>
        </pc:sldMasterMkLst>
        <pc:sldLayoutChg chg="del">
          <pc:chgData name="Emilie Proteau" userId="136e8f52-e1e2-47bf-ab8a-8676cb6d8f54" providerId="ADAL" clId="{2E6F5641-1C43-40AC-AED7-3D3E9D038D16}" dt="2023-12-07T13:42:33.202" v="1653" actId="47"/>
          <pc:sldLayoutMkLst>
            <pc:docMk/>
            <pc:sldMasterMk cId="0" sldId="2147483659"/>
            <pc:sldLayoutMk cId="0" sldId="2147483650"/>
          </pc:sldLayoutMkLst>
        </pc:sldLayoutChg>
      </pc:sldMasterChg>
    </pc:docChg>
  </pc:docChgLst>
  <pc:docChgLst>
    <pc:chgData name="Emilie Proteau" userId="136e8f52-e1e2-47bf-ab8a-8676cb6d8f54" providerId="ADAL" clId="{BBA24606-414E-4BDB-AD41-C9D7029AD50B}"/>
    <pc:docChg chg="undo custSel addSld delSld modSld sldOrd">
      <pc:chgData name="Emilie Proteau" userId="136e8f52-e1e2-47bf-ab8a-8676cb6d8f54" providerId="ADAL" clId="{BBA24606-414E-4BDB-AD41-C9D7029AD50B}" dt="2023-10-03T09:47:23.793" v="1014" actId="20577"/>
      <pc:docMkLst>
        <pc:docMk/>
      </pc:docMkLst>
      <pc:sldChg chg="modSp mod">
        <pc:chgData name="Emilie Proteau" userId="136e8f52-e1e2-47bf-ab8a-8676cb6d8f54" providerId="ADAL" clId="{BBA24606-414E-4BDB-AD41-C9D7029AD50B}" dt="2023-10-03T09:47:23.793" v="1014" actId="20577"/>
        <pc:sldMkLst>
          <pc:docMk/>
          <pc:sldMk cId="142087353" sldId="262"/>
        </pc:sldMkLst>
        <pc:spChg chg="mod">
          <ac:chgData name="Emilie Proteau" userId="136e8f52-e1e2-47bf-ab8a-8676cb6d8f54" providerId="ADAL" clId="{BBA24606-414E-4BDB-AD41-C9D7029AD50B}" dt="2023-10-03T09:47:01.932" v="1008" actId="20577"/>
          <ac:spMkLst>
            <pc:docMk/>
            <pc:sldMk cId="142087353" sldId="262"/>
            <ac:spMk id="2" creationId="{408C26B5-522A-F51A-2FEF-3FE8AC5AD36F}"/>
          </ac:spMkLst>
        </pc:spChg>
        <pc:spChg chg="mod">
          <ac:chgData name="Emilie Proteau" userId="136e8f52-e1e2-47bf-ab8a-8676cb6d8f54" providerId="ADAL" clId="{BBA24606-414E-4BDB-AD41-C9D7029AD50B}" dt="2023-10-03T09:47:23.793" v="1014" actId="20577"/>
          <ac:spMkLst>
            <pc:docMk/>
            <pc:sldMk cId="142087353" sldId="262"/>
            <ac:spMk id="3" creationId="{3731269D-5049-872A-2462-C89C938C6086}"/>
          </ac:spMkLst>
        </pc:spChg>
      </pc:sldChg>
      <pc:sldChg chg="addSp delSp modSp mod ord">
        <pc:chgData name="Emilie Proteau" userId="136e8f52-e1e2-47bf-ab8a-8676cb6d8f54" providerId="ADAL" clId="{BBA24606-414E-4BDB-AD41-C9D7029AD50B}" dt="2023-10-03T09:41:30.947" v="922"/>
        <pc:sldMkLst>
          <pc:docMk/>
          <pc:sldMk cId="3443728829" sldId="264"/>
        </pc:sldMkLst>
        <pc:spChg chg="mod">
          <ac:chgData name="Emilie Proteau" userId="136e8f52-e1e2-47bf-ab8a-8676cb6d8f54" providerId="ADAL" clId="{BBA24606-414E-4BDB-AD41-C9D7029AD50B}" dt="2023-10-03T09:38:22.292" v="864" actId="20577"/>
          <ac:spMkLst>
            <pc:docMk/>
            <pc:sldMk cId="3443728829" sldId="264"/>
            <ac:spMk id="3" creationId="{2ECC9C04-863D-A9B2-5284-E9530E3C324A}"/>
          </ac:spMkLst>
        </pc:spChg>
        <pc:spChg chg="add mod">
          <ac:chgData name="Emilie Proteau" userId="136e8f52-e1e2-47bf-ab8a-8676cb6d8f54" providerId="ADAL" clId="{BBA24606-414E-4BDB-AD41-C9D7029AD50B}" dt="2023-10-03T08:41:43.468" v="434" actId="14100"/>
          <ac:spMkLst>
            <pc:docMk/>
            <pc:sldMk cId="3443728829" sldId="264"/>
            <ac:spMk id="5" creationId="{AE6CE883-4A5A-44E5-ADA0-3219720BB1AE}"/>
          </ac:spMkLst>
        </pc:spChg>
        <pc:spChg chg="add mod">
          <ac:chgData name="Emilie Proteau" userId="136e8f52-e1e2-47bf-ab8a-8676cb6d8f54" providerId="ADAL" clId="{BBA24606-414E-4BDB-AD41-C9D7029AD50B}" dt="2023-10-03T09:38:31.610" v="865" actId="1076"/>
          <ac:spMkLst>
            <pc:docMk/>
            <pc:sldMk cId="3443728829" sldId="264"/>
            <ac:spMk id="8" creationId="{8264492B-1414-839F-7AEC-9812044E67B5}"/>
          </ac:spMkLst>
        </pc:spChg>
        <pc:spChg chg="del">
          <ac:chgData name="Emilie Proteau" userId="136e8f52-e1e2-47bf-ab8a-8676cb6d8f54" providerId="ADAL" clId="{BBA24606-414E-4BDB-AD41-C9D7029AD50B}" dt="2023-10-03T08:42:30.728" v="471" actId="478"/>
          <ac:spMkLst>
            <pc:docMk/>
            <pc:sldMk cId="3443728829" sldId="264"/>
            <ac:spMk id="11" creationId="{83BE9415-916D-0C08-E216-32DF804EC489}"/>
          </ac:spMkLst>
        </pc:spChg>
        <pc:spChg chg="add mod">
          <ac:chgData name="Emilie Proteau" userId="136e8f52-e1e2-47bf-ab8a-8676cb6d8f54" providerId="ADAL" clId="{BBA24606-414E-4BDB-AD41-C9D7029AD50B}" dt="2023-10-03T09:38:45.647" v="869" actId="20577"/>
          <ac:spMkLst>
            <pc:docMk/>
            <pc:sldMk cId="3443728829" sldId="264"/>
            <ac:spMk id="12" creationId="{A17B183D-E25E-0FC7-5AC5-E6DB2B50DC53}"/>
          </ac:spMkLst>
        </pc:spChg>
        <pc:spChg chg="add mod">
          <ac:chgData name="Emilie Proteau" userId="136e8f52-e1e2-47bf-ab8a-8676cb6d8f54" providerId="ADAL" clId="{BBA24606-414E-4BDB-AD41-C9D7029AD50B}" dt="2023-10-03T09:38:50.204" v="871" actId="20577"/>
          <ac:spMkLst>
            <pc:docMk/>
            <pc:sldMk cId="3443728829" sldId="264"/>
            <ac:spMk id="13" creationId="{FDF24343-2786-EE81-4A68-26405663B687}"/>
          </ac:spMkLst>
        </pc:spChg>
        <pc:spChg chg="add mod">
          <ac:chgData name="Emilie Proteau" userId="136e8f52-e1e2-47bf-ab8a-8676cb6d8f54" providerId="ADAL" clId="{BBA24606-414E-4BDB-AD41-C9D7029AD50B}" dt="2023-10-03T09:38:52.847" v="873" actId="20577"/>
          <ac:spMkLst>
            <pc:docMk/>
            <pc:sldMk cId="3443728829" sldId="264"/>
            <ac:spMk id="14" creationId="{86BF2B8A-DCAA-8816-C0ED-FC675B5A4049}"/>
          </ac:spMkLst>
        </pc:spChg>
        <pc:spChg chg="add mod">
          <ac:chgData name="Emilie Proteau" userId="136e8f52-e1e2-47bf-ab8a-8676cb6d8f54" providerId="ADAL" clId="{BBA24606-414E-4BDB-AD41-C9D7029AD50B}" dt="2023-10-03T09:39:10.010" v="882" actId="1035"/>
          <ac:spMkLst>
            <pc:docMk/>
            <pc:sldMk cId="3443728829" sldId="264"/>
            <ac:spMk id="15" creationId="{A11E6F5E-BFD1-84FC-A600-F78907289BBE}"/>
          </ac:spMkLst>
        </pc:spChg>
        <pc:spChg chg="add mod">
          <ac:chgData name="Emilie Proteau" userId="136e8f52-e1e2-47bf-ab8a-8676cb6d8f54" providerId="ADAL" clId="{BBA24606-414E-4BDB-AD41-C9D7029AD50B}" dt="2023-10-03T09:39:10.010" v="882" actId="1035"/>
          <ac:spMkLst>
            <pc:docMk/>
            <pc:sldMk cId="3443728829" sldId="264"/>
            <ac:spMk id="16" creationId="{76E013D3-6134-76D3-91FA-9066FD41D427}"/>
          </ac:spMkLst>
        </pc:spChg>
        <pc:spChg chg="del mod">
          <ac:chgData name="Emilie Proteau" userId="136e8f52-e1e2-47bf-ab8a-8676cb6d8f54" providerId="ADAL" clId="{BBA24606-414E-4BDB-AD41-C9D7029AD50B}" dt="2023-10-03T08:41:06.476" v="428" actId="478"/>
          <ac:spMkLst>
            <pc:docMk/>
            <pc:sldMk cId="3443728829" sldId="264"/>
            <ac:spMk id="28" creationId="{38FDD23B-6DA9-9397-3E47-E50469075978}"/>
          </ac:spMkLst>
        </pc:spChg>
        <pc:spChg chg="mod">
          <ac:chgData name="Emilie Proteau" userId="136e8f52-e1e2-47bf-ab8a-8676cb6d8f54" providerId="ADAL" clId="{BBA24606-414E-4BDB-AD41-C9D7029AD50B}" dt="2023-10-03T08:41:53.104" v="441" actId="1037"/>
          <ac:spMkLst>
            <pc:docMk/>
            <pc:sldMk cId="3443728829" sldId="264"/>
            <ac:spMk id="29" creationId="{A3FAFB51-637A-19AC-893A-FA69464C9D34}"/>
          </ac:spMkLst>
        </pc:spChg>
        <pc:spChg chg="del">
          <ac:chgData name="Emilie Proteau" userId="136e8f52-e1e2-47bf-ab8a-8676cb6d8f54" providerId="ADAL" clId="{BBA24606-414E-4BDB-AD41-C9D7029AD50B}" dt="2023-10-03T08:41:28.878" v="431" actId="478"/>
          <ac:spMkLst>
            <pc:docMk/>
            <pc:sldMk cId="3443728829" sldId="264"/>
            <ac:spMk id="30" creationId="{412183B1-FACE-C55B-E40B-442AA405A60A}"/>
          </ac:spMkLst>
        </pc:spChg>
        <pc:spChg chg="del">
          <ac:chgData name="Emilie Proteau" userId="136e8f52-e1e2-47bf-ab8a-8676cb6d8f54" providerId="ADAL" clId="{BBA24606-414E-4BDB-AD41-C9D7029AD50B}" dt="2023-10-03T08:42:09.031" v="468" actId="478"/>
          <ac:spMkLst>
            <pc:docMk/>
            <pc:sldMk cId="3443728829" sldId="264"/>
            <ac:spMk id="31" creationId="{453491BB-9584-65C2-66E2-07FF802A2013}"/>
          </ac:spMkLst>
        </pc:spChg>
        <pc:spChg chg="del mod">
          <ac:chgData name="Emilie Proteau" userId="136e8f52-e1e2-47bf-ab8a-8676cb6d8f54" providerId="ADAL" clId="{BBA24606-414E-4BDB-AD41-C9D7029AD50B}" dt="2023-10-03T09:38:35.319" v="866" actId="478"/>
          <ac:spMkLst>
            <pc:docMk/>
            <pc:sldMk cId="3443728829" sldId="264"/>
            <ac:spMk id="32" creationId="{8B445027-0DA8-9B4F-4F77-D801E97E7703}"/>
          </ac:spMkLst>
        </pc:spChg>
        <pc:spChg chg="del mod">
          <ac:chgData name="Emilie Proteau" userId="136e8f52-e1e2-47bf-ab8a-8676cb6d8f54" providerId="ADAL" clId="{BBA24606-414E-4BDB-AD41-C9D7029AD50B}" dt="2023-10-03T09:38:35.319" v="866" actId="478"/>
          <ac:spMkLst>
            <pc:docMk/>
            <pc:sldMk cId="3443728829" sldId="264"/>
            <ac:spMk id="33" creationId="{3329E448-CD23-69E5-F235-F380831EEC3B}"/>
          </ac:spMkLst>
        </pc:spChg>
        <pc:picChg chg="add del mod">
          <ac:chgData name="Emilie Proteau" userId="136e8f52-e1e2-47bf-ab8a-8676cb6d8f54" providerId="ADAL" clId="{BBA24606-414E-4BDB-AD41-C9D7029AD50B}" dt="2023-10-03T08:40:50.005" v="418" actId="21"/>
          <ac:picMkLst>
            <pc:docMk/>
            <pc:sldMk cId="3443728829" sldId="264"/>
            <ac:picMk id="2" creationId="{9999676F-E43E-0FDB-F770-EE9F17CA929E}"/>
          </ac:picMkLst>
        </pc:picChg>
        <pc:picChg chg="add del mod ord">
          <ac:chgData name="Emilie Proteau" userId="136e8f52-e1e2-47bf-ab8a-8676cb6d8f54" providerId="ADAL" clId="{BBA24606-414E-4BDB-AD41-C9D7029AD50B}" dt="2023-10-03T08:46:01.028" v="543" actId="21"/>
          <ac:picMkLst>
            <pc:docMk/>
            <pc:sldMk cId="3443728829" sldId="264"/>
            <ac:picMk id="4" creationId="{B7B8CF3A-AA76-883D-091C-450ED7DAD105}"/>
          </ac:picMkLst>
        </pc:picChg>
        <pc:picChg chg="del">
          <ac:chgData name="Emilie Proteau" userId="136e8f52-e1e2-47bf-ab8a-8676cb6d8f54" providerId="ADAL" clId="{BBA24606-414E-4BDB-AD41-C9D7029AD50B}" dt="2023-10-03T08:42:30.728" v="471" actId="478"/>
          <ac:picMkLst>
            <pc:docMk/>
            <pc:sldMk cId="3443728829" sldId="264"/>
            <ac:picMk id="6" creationId="{20BE2CE3-1CD2-FBF7-101B-412E33609868}"/>
          </ac:picMkLst>
        </pc:picChg>
        <pc:picChg chg="add mod">
          <ac:chgData name="Emilie Proteau" userId="136e8f52-e1e2-47bf-ab8a-8676cb6d8f54" providerId="ADAL" clId="{BBA24606-414E-4BDB-AD41-C9D7029AD50B}" dt="2023-10-03T09:38:31.610" v="865" actId="1076"/>
          <ac:picMkLst>
            <pc:docMk/>
            <pc:sldMk cId="3443728829" sldId="264"/>
            <ac:picMk id="7" creationId="{30FF567C-7D74-168C-E608-272F2B981890}"/>
          </ac:picMkLst>
        </pc:picChg>
        <pc:picChg chg="add mod">
          <ac:chgData name="Emilie Proteau" userId="136e8f52-e1e2-47bf-ab8a-8676cb6d8f54" providerId="ADAL" clId="{BBA24606-414E-4BDB-AD41-C9D7029AD50B}" dt="2023-10-03T08:45:48.393" v="538"/>
          <ac:picMkLst>
            <pc:docMk/>
            <pc:sldMk cId="3443728829" sldId="264"/>
            <ac:picMk id="9" creationId="{968E8821-EB8C-9F11-6EE7-251EE8AD8DB2}"/>
          </ac:picMkLst>
        </pc:picChg>
        <pc:picChg chg="del">
          <ac:chgData name="Emilie Proteau" userId="136e8f52-e1e2-47bf-ab8a-8676cb6d8f54" providerId="ADAL" clId="{BBA24606-414E-4BDB-AD41-C9D7029AD50B}" dt="2023-10-03T08:40:50.786" v="419" actId="478"/>
          <ac:picMkLst>
            <pc:docMk/>
            <pc:sldMk cId="3443728829" sldId="264"/>
            <ac:picMk id="10" creationId="{A40F61A1-36A1-CD30-17A2-D0FE4CE02767}"/>
          </ac:picMkLst>
        </pc:picChg>
      </pc:sldChg>
      <pc:sldChg chg="modSp mod">
        <pc:chgData name="Emilie Proteau" userId="136e8f52-e1e2-47bf-ab8a-8676cb6d8f54" providerId="ADAL" clId="{BBA24606-414E-4BDB-AD41-C9D7029AD50B}" dt="2023-10-03T09:46:34.406" v="1002" actId="207"/>
        <pc:sldMkLst>
          <pc:docMk/>
          <pc:sldMk cId="1660556144" sldId="266"/>
        </pc:sldMkLst>
        <pc:spChg chg="mod">
          <ac:chgData name="Emilie Proteau" userId="136e8f52-e1e2-47bf-ab8a-8676cb6d8f54" providerId="ADAL" clId="{BBA24606-414E-4BDB-AD41-C9D7029AD50B}" dt="2023-10-03T09:46:34.406" v="1002" actId="207"/>
          <ac:spMkLst>
            <pc:docMk/>
            <pc:sldMk cId="1660556144" sldId="266"/>
            <ac:spMk id="2" creationId="{EB0B503F-ED25-0B7A-5F39-62C11B8CC991}"/>
          </ac:spMkLst>
        </pc:spChg>
        <pc:spChg chg="mod">
          <ac:chgData name="Emilie Proteau" userId="136e8f52-e1e2-47bf-ab8a-8676cb6d8f54" providerId="ADAL" clId="{BBA24606-414E-4BDB-AD41-C9D7029AD50B}" dt="2023-10-03T09:45:36.324" v="968" actId="13926"/>
          <ac:spMkLst>
            <pc:docMk/>
            <pc:sldMk cId="1660556144" sldId="266"/>
            <ac:spMk id="7" creationId="{4B650507-255B-DB8E-4FB5-802144F8CB4B}"/>
          </ac:spMkLst>
        </pc:spChg>
      </pc:sldChg>
      <pc:sldChg chg="addSp delSp modSp mod ord">
        <pc:chgData name="Emilie Proteau" userId="136e8f52-e1e2-47bf-ab8a-8676cb6d8f54" providerId="ADAL" clId="{BBA24606-414E-4BDB-AD41-C9D7029AD50B}" dt="2023-10-03T09:32:14.453" v="735" actId="20577"/>
        <pc:sldMkLst>
          <pc:docMk/>
          <pc:sldMk cId="3806898158" sldId="267"/>
        </pc:sldMkLst>
        <pc:spChg chg="mod">
          <ac:chgData name="Emilie Proteau" userId="136e8f52-e1e2-47bf-ab8a-8676cb6d8f54" providerId="ADAL" clId="{BBA24606-414E-4BDB-AD41-C9D7029AD50B}" dt="2023-10-03T09:32:14.453" v="735" actId="20577"/>
          <ac:spMkLst>
            <pc:docMk/>
            <pc:sldMk cId="3806898158" sldId="267"/>
            <ac:spMk id="11" creationId="{0E80A130-CED8-C169-DE62-D6C48A4FA8E2}"/>
          </ac:spMkLst>
        </pc:spChg>
        <pc:spChg chg="del">
          <ac:chgData name="Emilie Proteau" userId="136e8f52-e1e2-47bf-ab8a-8676cb6d8f54" providerId="ADAL" clId="{BBA24606-414E-4BDB-AD41-C9D7029AD50B}" dt="2023-10-03T08:21:06.702" v="109" actId="478"/>
          <ac:spMkLst>
            <pc:docMk/>
            <pc:sldMk cId="3806898158" sldId="267"/>
            <ac:spMk id="13" creationId="{2B71C452-82ED-6603-E053-89008A76B55C}"/>
          </ac:spMkLst>
        </pc:spChg>
        <pc:picChg chg="add del mod">
          <ac:chgData name="Emilie Proteau" userId="136e8f52-e1e2-47bf-ab8a-8676cb6d8f54" providerId="ADAL" clId="{BBA24606-414E-4BDB-AD41-C9D7029AD50B}" dt="2023-10-03T08:21:46.021" v="116" actId="21"/>
          <ac:picMkLst>
            <pc:docMk/>
            <pc:sldMk cId="3806898158" sldId="267"/>
            <ac:picMk id="3" creationId="{EB85BC5C-FDCA-D1FA-9A94-DCF6C2312688}"/>
          </ac:picMkLst>
        </pc:picChg>
        <pc:picChg chg="add mod">
          <ac:chgData name="Emilie Proteau" userId="136e8f52-e1e2-47bf-ab8a-8676cb6d8f54" providerId="ADAL" clId="{BBA24606-414E-4BDB-AD41-C9D7029AD50B}" dt="2023-10-03T08:21:47.171" v="118"/>
          <ac:picMkLst>
            <pc:docMk/>
            <pc:sldMk cId="3806898158" sldId="267"/>
            <ac:picMk id="4" creationId="{5FCC93D1-4FA0-7C27-B3A6-DE7EA48A82CB}"/>
          </ac:picMkLst>
        </pc:picChg>
        <pc:picChg chg="del">
          <ac:chgData name="Emilie Proteau" userId="136e8f52-e1e2-47bf-ab8a-8676cb6d8f54" providerId="ADAL" clId="{BBA24606-414E-4BDB-AD41-C9D7029AD50B}" dt="2023-10-03T08:22:24.597" v="126" actId="478"/>
          <ac:picMkLst>
            <pc:docMk/>
            <pc:sldMk cId="3806898158" sldId="267"/>
            <ac:picMk id="5" creationId="{8E87D2F2-2FF4-CE90-47EC-7453DD483D32}"/>
          </ac:picMkLst>
        </pc:picChg>
        <pc:picChg chg="add del mod">
          <ac:chgData name="Emilie Proteau" userId="136e8f52-e1e2-47bf-ab8a-8676cb6d8f54" providerId="ADAL" clId="{BBA24606-414E-4BDB-AD41-C9D7029AD50B}" dt="2023-10-03T08:22:23.842" v="125" actId="21"/>
          <ac:picMkLst>
            <pc:docMk/>
            <pc:sldMk cId="3806898158" sldId="267"/>
            <ac:picMk id="9" creationId="{BA3B8E3E-BCF1-1796-3B2A-D3F3D1B7861C}"/>
          </ac:picMkLst>
        </pc:picChg>
        <pc:picChg chg="add mod">
          <ac:chgData name="Emilie Proteau" userId="136e8f52-e1e2-47bf-ab8a-8676cb6d8f54" providerId="ADAL" clId="{BBA24606-414E-4BDB-AD41-C9D7029AD50B}" dt="2023-10-03T08:22:24.928" v="127"/>
          <ac:picMkLst>
            <pc:docMk/>
            <pc:sldMk cId="3806898158" sldId="267"/>
            <ac:picMk id="10" creationId="{A4356F49-7000-D840-7826-7D6AC0F57BF1}"/>
          </ac:picMkLst>
        </pc:picChg>
        <pc:picChg chg="del">
          <ac:chgData name="Emilie Proteau" userId="136e8f52-e1e2-47bf-ab8a-8676cb6d8f54" providerId="ADAL" clId="{BBA24606-414E-4BDB-AD41-C9D7029AD50B}" dt="2023-10-03T08:21:46.825" v="117" actId="478"/>
          <ac:picMkLst>
            <pc:docMk/>
            <pc:sldMk cId="3806898158" sldId="267"/>
            <ac:picMk id="12" creationId="{3C63BDEE-931E-1826-E1D9-23F1075FF8D9}"/>
          </ac:picMkLst>
        </pc:picChg>
      </pc:sldChg>
      <pc:sldChg chg="addSp delSp modSp add del mod">
        <pc:chgData name="Emilie Proteau" userId="136e8f52-e1e2-47bf-ab8a-8676cb6d8f54" providerId="ADAL" clId="{BBA24606-414E-4BDB-AD41-C9D7029AD50B}" dt="2023-10-03T09:30:02.307" v="717" actId="207"/>
        <pc:sldMkLst>
          <pc:docMk/>
          <pc:sldMk cId="1950050917" sldId="269"/>
        </pc:sldMkLst>
        <pc:spChg chg="mod">
          <ac:chgData name="Emilie Proteau" userId="136e8f52-e1e2-47bf-ab8a-8676cb6d8f54" providerId="ADAL" clId="{BBA24606-414E-4BDB-AD41-C9D7029AD50B}" dt="2023-10-03T09:30:02.307" v="717" actId="207"/>
          <ac:spMkLst>
            <pc:docMk/>
            <pc:sldMk cId="1950050917" sldId="269"/>
            <ac:spMk id="8" creationId="{8A8B8C3D-A162-6222-1237-236A48E4F85B}"/>
          </ac:spMkLst>
        </pc:spChg>
        <pc:spChg chg="del">
          <ac:chgData name="Emilie Proteau" userId="136e8f52-e1e2-47bf-ab8a-8676cb6d8f54" providerId="ADAL" clId="{BBA24606-414E-4BDB-AD41-C9D7029AD50B}" dt="2023-10-03T08:24:27.084" v="175" actId="478"/>
          <ac:spMkLst>
            <pc:docMk/>
            <pc:sldMk cId="1950050917" sldId="269"/>
            <ac:spMk id="13" creationId="{8A732EE8-0671-57E8-89AF-BC6F8767A7BC}"/>
          </ac:spMkLst>
        </pc:spChg>
        <pc:picChg chg="add del mod">
          <ac:chgData name="Emilie Proteau" userId="136e8f52-e1e2-47bf-ab8a-8676cb6d8f54" providerId="ADAL" clId="{BBA24606-414E-4BDB-AD41-C9D7029AD50B}" dt="2023-10-03T08:23:49.396" v="163" actId="21"/>
          <ac:picMkLst>
            <pc:docMk/>
            <pc:sldMk cId="1950050917" sldId="269"/>
            <ac:picMk id="3" creationId="{C858648C-5771-D24C-B8C3-780BE32543D0}"/>
          </ac:picMkLst>
        </pc:picChg>
        <pc:picChg chg="add del mod">
          <ac:chgData name="Emilie Proteau" userId="136e8f52-e1e2-47bf-ab8a-8676cb6d8f54" providerId="ADAL" clId="{BBA24606-414E-4BDB-AD41-C9D7029AD50B}" dt="2023-10-03T08:25:36.060" v="215" actId="478"/>
          <ac:picMkLst>
            <pc:docMk/>
            <pc:sldMk cId="1950050917" sldId="269"/>
            <ac:picMk id="4" creationId="{AA691486-7DFF-2B9C-2C16-EFB4E09BFAB7}"/>
          </ac:picMkLst>
        </pc:picChg>
        <pc:picChg chg="del">
          <ac:chgData name="Emilie Proteau" userId="136e8f52-e1e2-47bf-ab8a-8676cb6d8f54" providerId="ADAL" clId="{BBA24606-414E-4BDB-AD41-C9D7029AD50B}" dt="2023-10-03T08:24:23.683" v="173" actId="478"/>
          <ac:picMkLst>
            <pc:docMk/>
            <pc:sldMk cId="1950050917" sldId="269"/>
            <ac:picMk id="9" creationId="{BD6CFC60-AD8B-9CCC-B374-651C4CF9E0B8}"/>
          </ac:picMkLst>
        </pc:picChg>
        <pc:picChg chg="add del mod">
          <ac:chgData name="Emilie Proteau" userId="136e8f52-e1e2-47bf-ab8a-8676cb6d8f54" providerId="ADAL" clId="{BBA24606-414E-4BDB-AD41-C9D7029AD50B}" dt="2023-10-03T08:24:22.944" v="172" actId="21"/>
          <ac:picMkLst>
            <pc:docMk/>
            <pc:sldMk cId="1950050917" sldId="269"/>
            <ac:picMk id="10" creationId="{B67274A9-DAED-7A12-FFA8-75EAF409D705}"/>
          </ac:picMkLst>
        </pc:picChg>
        <pc:picChg chg="add del mod">
          <ac:chgData name="Emilie Proteau" userId="136e8f52-e1e2-47bf-ab8a-8676cb6d8f54" providerId="ADAL" clId="{BBA24606-414E-4BDB-AD41-C9D7029AD50B}" dt="2023-10-03T08:26:13.085" v="223" actId="478"/>
          <ac:picMkLst>
            <pc:docMk/>
            <pc:sldMk cId="1950050917" sldId="269"/>
            <ac:picMk id="11" creationId="{E77080B5-B5A2-5C5A-F346-C9D00BCA4E1D}"/>
          </ac:picMkLst>
        </pc:picChg>
        <pc:picChg chg="del mod">
          <ac:chgData name="Emilie Proteau" userId="136e8f52-e1e2-47bf-ab8a-8676cb6d8f54" providerId="ADAL" clId="{BBA24606-414E-4BDB-AD41-C9D7029AD50B}" dt="2023-10-03T08:23:50.198" v="165" actId="478"/>
          <ac:picMkLst>
            <pc:docMk/>
            <pc:sldMk cId="1950050917" sldId="269"/>
            <ac:picMk id="12" creationId="{80722AA4-A17B-F6F7-BB1A-582E5DFD8979}"/>
          </ac:picMkLst>
        </pc:picChg>
        <pc:picChg chg="add del mod">
          <ac:chgData name="Emilie Proteau" userId="136e8f52-e1e2-47bf-ab8a-8676cb6d8f54" providerId="ADAL" clId="{BBA24606-414E-4BDB-AD41-C9D7029AD50B}" dt="2023-10-03T08:25:35.110" v="214" actId="21"/>
          <ac:picMkLst>
            <pc:docMk/>
            <pc:sldMk cId="1950050917" sldId="269"/>
            <ac:picMk id="15" creationId="{364DBCBA-E695-09F3-0891-6F8F1AB02902}"/>
          </ac:picMkLst>
        </pc:picChg>
        <pc:picChg chg="add mod">
          <ac:chgData name="Emilie Proteau" userId="136e8f52-e1e2-47bf-ab8a-8676cb6d8f54" providerId="ADAL" clId="{BBA24606-414E-4BDB-AD41-C9D7029AD50B}" dt="2023-10-03T08:25:36.383" v="216"/>
          <ac:picMkLst>
            <pc:docMk/>
            <pc:sldMk cId="1950050917" sldId="269"/>
            <ac:picMk id="16" creationId="{23793DE4-E492-A237-2218-8613551A2E80}"/>
          </ac:picMkLst>
        </pc:picChg>
        <pc:picChg chg="add del mod">
          <ac:chgData name="Emilie Proteau" userId="136e8f52-e1e2-47bf-ab8a-8676cb6d8f54" providerId="ADAL" clId="{BBA24606-414E-4BDB-AD41-C9D7029AD50B}" dt="2023-10-03T08:26:12.002" v="222" actId="21"/>
          <ac:picMkLst>
            <pc:docMk/>
            <pc:sldMk cId="1950050917" sldId="269"/>
            <ac:picMk id="18" creationId="{08593E2B-C2FA-AA0E-04C6-D5314EB62FA6}"/>
          </ac:picMkLst>
        </pc:picChg>
        <pc:picChg chg="add mod">
          <ac:chgData name="Emilie Proteau" userId="136e8f52-e1e2-47bf-ab8a-8676cb6d8f54" providerId="ADAL" clId="{BBA24606-414E-4BDB-AD41-C9D7029AD50B}" dt="2023-10-03T08:44:16.925" v="493" actId="14100"/>
          <ac:picMkLst>
            <pc:docMk/>
            <pc:sldMk cId="1950050917" sldId="269"/>
            <ac:picMk id="19" creationId="{D1D97445-A008-1A47-749A-4103DBA2912C}"/>
          </ac:picMkLst>
        </pc:picChg>
      </pc:sldChg>
      <pc:sldChg chg="addSp delSp modSp mod">
        <pc:chgData name="Emilie Proteau" userId="136e8f52-e1e2-47bf-ab8a-8676cb6d8f54" providerId="ADAL" clId="{BBA24606-414E-4BDB-AD41-C9D7029AD50B}" dt="2023-10-03T09:36:04.848" v="811" actId="20577"/>
        <pc:sldMkLst>
          <pc:docMk/>
          <pc:sldMk cId="1644634214" sldId="270"/>
        </pc:sldMkLst>
        <pc:spChg chg="add mod">
          <ac:chgData name="Emilie Proteau" userId="136e8f52-e1e2-47bf-ab8a-8676cb6d8f54" providerId="ADAL" clId="{BBA24606-414E-4BDB-AD41-C9D7029AD50B}" dt="2023-10-03T08:29:50.047" v="274" actId="1037"/>
          <ac:spMkLst>
            <pc:docMk/>
            <pc:sldMk cId="1644634214" sldId="270"/>
            <ac:spMk id="5" creationId="{13A96870-D7F8-37CD-EEAB-07C89433E4FD}"/>
          </ac:spMkLst>
        </pc:spChg>
        <pc:spChg chg="del mod">
          <ac:chgData name="Emilie Proteau" userId="136e8f52-e1e2-47bf-ab8a-8676cb6d8f54" providerId="ADAL" clId="{BBA24606-414E-4BDB-AD41-C9D7029AD50B}" dt="2023-10-03T09:34:03.281" v="748" actId="478"/>
          <ac:spMkLst>
            <pc:docMk/>
            <pc:sldMk cId="1644634214" sldId="270"/>
            <ac:spMk id="6" creationId="{662C0EB3-64D6-FFAB-D316-620E637393DD}"/>
          </ac:spMkLst>
        </pc:spChg>
        <pc:spChg chg="add mod">
          <ac:chgData name="Emilie Proteau" userId="136e8f52-e1e2-47bf-ab8a-8676cb6d8f54" providerId="ADAL" clId="{BBA24606-414E-4BDB-AD41-C9D7029AD50B}" dt="2023-10-03T08:29:50.047" v="274" actId="1037"/>
          <ac:spMkLst>
            <pc:docMk/>
            <pc:sldMk cId="1644634214" sldId="270"/>
            <ac:spMk id="7" creationId="{773D9827-D591-2914-16C7-C1557C7374CA}"/>
          </ac:spMkLst>
        </pc:spChg>
        <pc:spChg chg="mod">
          <ac:chgData name="Emilie Proteau" userId="136e8f52-e1e2-47bf-ab8a-8676cb6d8f54" providerId="ADAL" clId="{BBA24606-414E-4BDB-AD41-C9D7029AD50B}" dt="2023-10-03T08:33:16.047" v="372" actId="1076"/>
          <ac:spMkLst>
            <pc:docMk/>
            <pc:sldMk cId="1644634214" sldId="270"/>
            <ac:spMk id="10" creationId="{F0390140-8805-1666-FBE7-FDEDA5E3DF9B}"/>
          </ac:spMkLst>
        </pc:spChg>
        <pc:spChg chg="mod">
          <ac:chgData name="Emilie Proteau" userId="136e8f52-e1e2-47bf-ab8a-8676cb6d8f54" providerId="ADAL" clId="{BBA24606-414E-4BDB-AD41-C9D7029AD50B}" dt="2023-10-03T09:36:04.848" v="811" actId="20577"/>
          <ac:spMkLst>
            <pc:docMk/>
            <pc:sldMk cId="1644634214" sldId="270"/>
            <ac:spMk id="13" creationId="{1E7891A7-E3C5-5310-4217-4AD9610902BC}"/>
          </ac:spMkLst>
        </pc:spChg>
        <pc:spChg chg="add mod">
          <ac:chgData name="Emilie Proteau" userId="136e8f52-e1e2-47bf-ab8a-8676cb6d8f54" providerId="ADAL" clId="{BBA24606-414E-4BDB-AD41-C9D7029AD50B}" dt="2023-10-03T09:34:24.532" v="756" actId="20577"/>
          <ac:spMkLst>
            <pc:docMk/>
            <pc:sldMk cId="1644634214" sldId="270"/>
            <ac:spMk id="17" creationId="{53DD0803-A4CD-39AB-A1A8-2D9BA7AE96BD}"/>
          </ac:spMkLst>
        </pc:spChg>
        <pc:spChg chg="add mod">
          <ac:chgData name="Emilie Proteau" userId="136e8f52-e1e2-47bf-ab8a-8676cb6d8f54" providerId="ADAL" clId="{BBA24606-414E-4BDB-AD41-C9D7029AD50B}" dt="2023-10-03T09:34:38.083" v="767" actId="20577"/>
          <ac:spMkLst>
            <pc:docMk/>
            <pc:sldMk cId="1644634214" sldId="270"/>
            <ac:spMk id="18" creationId="{BDD9A321-2016-0419-1706-AD8145330F78}"/>
          </ac:spMkLst>
        </pc:spChg>
        <pc:spChg chg="del">
          <ac:chgData name="Emilie Proteau" userId="136e8f52-e1e2-47bf-ab8a-8676cb6d8f54" providerId="ADAL" clId="{BBA24606-414E-4BDB-AD41-C9D7029AD50B}" dt="2023-10-03T08:29:20.639" v="260" actId="478"/>
          <ac:spMkLst>
            <pc:docMk/>
            <pc:sldMk cId="1644634214" sldId="270"/>
            <ac:spMk id="28" creationId="{FBC511FD-192A-0532-1E32-0F7F68FB0DB8}"/>
          </ac:spMkLst>
        </pc:spChg>
        <pc:spChg chg="del mod">
          <ac:chgData name="Emilie Proteau" userId="136e8f52-e1e2-47bf-ab8a-8676cb6d8f54" providerId="ADAL" clId="{BBA24606-414E-4BDB-AD41-C9D7029AD50B}" dt="2023-10-03T08:29:11.189" v="258" actId="478"/>
          <ac:spMkLst>
            <pc:docMk/>
            <pc:sldMk cId="1644634214" sldId="270"/>
            <ac:spMk id="29" creationId="{58C86C5D-0DFD-C597-7087-3F7D94ABA048}"/>
          </ac:spMkLst>
        </pc:spChg>
        <pc:spChg chg="mod">
          <ac:chgData name="Emilie Proteau" userId="136e8f52-e1e2-47bf-ab8a-8676cb6d8f54" providerId="ADAL" clId="{BBA24606-414E-4BDB-AD41-C9D7029AD50B}" dt="2023-10-03T08:29:50.047" v="274" actId="1037"/>
          <ac:spMkLst>
            <pc:docMk/>
            <pc:sldMk cId="1644634214" sldId="270"/>
            <ac:spMk id="30" creationId="{BCB975B8-BAE3-C64B-9414-D31710E1EEF9}"/>
          </ac:spMkLst>
        </pc:spChg>
        <pc:spChg chg="del mod">
          <ac:chgData name="Emilie Proteau" userId="136e8f52-e1e2-47bf-ab8a-8676cb6d8f54" providerId="ADAL" clId="{BBA24606-414E-4BDB-AD41-C9D7029AD50B}" dt="2023-10-03T08:36:46.257" v="375" actId="478"/>
          <ac:spMkLst>
            <pc:docMk/>
            <pc:sldMk cId="1644634214" sldId="270"/>
            <ac:spMk id="32" creationId="{A8CD01D1-783A-5985-932C-2F5E61BF3942}"/>
          </ac:spMkLst>
        </pc:spChg>
        <pc:spChg chg="mod">
          <ac:chgData name="Emilie Proteau" userId="136e8f52-e1e2-47bf-ab8a-8676cb6d8f54" providerId="ADAL" clId="{BBA24606-414E-4BDB-AD41-C9D7029AD50B}" dt="2023-10-03T09:34:13.650" v="752" actId="207"/>
          <ac:spMkLst>
            <pc:docMk/>
            <pc:sldMk cId="1644634214" sldId="270"/>
            <ac:spMk id="33" creationId="{AE3AAA9A-3CD4-04CA-6DD1-236BCE07E3D3}"/>
          </ac:spMkLst>
        </pc:spChg>
        <pc:picChg chg="add mod ord">
          <ac:chgData name="Emilie Proteau" userId="136e8f52-e1e2-47bf-ab8a-8676cb6d8f54" providerId="ADAL" clId="{BBA24606-414E-4BDB-AD41-C9D7029AD50B}" dt="2023-10-03T08:29:08.361" v="256" actId="1076"/>
          <ac:picMkLst>
            <pc:docMk/>
            <pc:sldMk cId="1644634214" sldId="270"/>
            <ac:picMk id="3" creationId="{2D585F4F-B2F1-1913-F871-C887B379FF6E}"/>
          </ac:picMkLst>
        </pc:picChg>
        <pc:picChg chg="del">
          <ac:chgData name="Emilie Proteau" userId="136e8f52-e1e2-47bf-ab8a-8676cb6d8f54" providerId="ADAL" clId="{BBA24606-414E-4BDB-AD41-C9D7029AD50B}" dt="2023-10-03T08:31:09.486" v="316" actId="478"/>
          <ac:picMkLst>
            <pc:docMk/>
            <pc:sldMk cId="1644634214" sldId="270"/>
            <ac:picMk id="4" creationId="{723D1E11-5683-AC2C-1CC3-4579F769A388}"/>
          </ac:picMkLst>
        </pc:picChg>
        <pc:picChg chg="del">
          <ac:chgData name="Emilie Proteau" userId="136e8f52-e1e2-47bf-ab8a-8676cb6d8f54" providerId="ADAL" clId="{BBA24606-414E-4BDB-AD41-C9D7029AD50B}" dt="2023-10-03T08:28:56.414" v="251" actId="478"/>
          <ac:picMkLst>
            <pc:docMk/>
            <pc:sldMk cId="1644634214" sldId="270"/>
            <ac:picMk id="9" creationId="{A8D1B744-7237-328C-AE00-E3B17EACC8AD}"/>
          </ac:picMkLst>
        </pc:picChg>
        <pc:picChg chg="add mod ord">
          <ac:chgData name="Emilie Proteau" userId="136e8f52-e1e2-47bf-ab8a-8676cb6d8f54" providerId="ADAL" clId="{BBA24606-414E-4BDB-AD41-C9D7029AD50B}" dt="2023-10-03T08:32:54.946" v="369" actId="167"/>
          <ac:picMkLst>
            <pc:docMk/>
            <pc:sldMk cId="1644634214" sldId="270"/>
            <ac:picMk id="11" creationId="{3981C28F-C2F7-333B-0222-4EFE2B935D2F}"/>
          </ac:picMkLst>
        </pc:picChg>
        <pc:picChg chg="add del mod">
          <ac:chgData name="Emilie Proteau" userId="136e8f52-e1e2-47bf-ab8a-8676cb6d8f54" providerId="ADAL" clId="{BBA24606-414E-4BDB-AD41-C9D7029AD50B}" dt="2023-10-03T08:38:28.451" v="388" actId="21"/>
          <ac:picMkLst>
            <pc:docMk/>
            <pc:sldMk cId="1644634214" sldId="270"/>
            <ac:picMk id="14" creationId="{6A7B67B3-03F8-DFB2-1DFD-1EA49D78623C}"/>
          </ac:picMkLst>
        </pc:picChg>
        <pc:picChg chg="add del mod">
          <ac:chgData name="Emilie Proteau" userId="136e8f52-e1e2-47bf-ab8a-8676cb6d8f54" providerId="ADAL" clId="{BBA24606-414E-4BDB-AD41-C9D7029AD50B}" dt="2023-10-03T08:40:44.692" v="416" actId="21"/>
          <ac:picMkLst>
            <pc:docMk/>
            <pc:sldMk cId="1644634214" sldId="270"/>
            <ac:picMk id="16" creationId="{445ED40B-6C8D-A083-40A1-C0AAC1C83F93}"/>
          </ac:picMkLst>
        </pc:picChg>
      </pc:sldChg>
      <pc:sldChg chg="addSp delSp modSp mod">
        <pc:chgData name="Emilie Proteau" userId="136e8f52-e1e2-47bf-ab8a-8676cb6d8f54" providerId="ADAL" clId="{BBA24606-414E-4BDB-AD41-C9D7029AD50B}" dt="2023-10-03T09:37:25.033" v="840" actId="20577"/>
        <pc:sldMkLst>
          <pc:docMk/>
          <pc:sldMk cId="472826377" sldId="275"/>
        </pc:sldMkLst>
        <pc:spChg chg="add mod">
          <ac:chgData name="Emilie Proteau" userId="136e8f52-e1e2-47bf-ab8a-8676cb6d8f54" providerId="ADAL" clId="{BBA24606-414E-4BDB-AD41-C9D7029AD50B}" dt="2023-10-03T08:37:10.353" v="379"/>
          <ac:spMkLst>
            <pc:docMk/>
            <pc:sldMk cId="472826377" sldId="275"/>
            <ac:spMk id="5" creationId="{81304DE8-BCB6-D073-302C-90175DE7C1A4}"/>
          </ac:spMkLst>
        </pc:spChg>
        <pc:spChg chg="mod">
          <ac:chgData name="Emilie Proteau" userId="136e8f52-e1e2-47bf-ab8a-8676cb6d8f54" providerId="ADAL" clId="{BBA24606-414E-4BDB-AD41-C9D7029AD50B}" dt="2023-10-03T08:39:10.394" v="400" actId="14100"/>
          <ac:spMkLst>
            <pc:docMk/>
            <pc:sldMk cId="472826377" sldId="275"/>
            <ac:spMk id="6" creationId="{23D3B89C-62D9-254E-9F63-D058EB1B2777}"/>
          </ac:spMkLst>
        </pc:spChg>
        <pc:spChg chg="del">
          <ac:chgData name="Emilie Proteau" userId="136e8f52-e1e2-47bf-ab8a-8676cb6d8f54" providerId="ADAL" clId="{BBA24606-414E-4BDB-AD41-C9D7029AD50B}" dt="2023-10-03T08:37:09.992" v="378" actId="478"/>
          <ac:spMkLst>
            <pc:docMk/>
            <pc:sldMk cId="472826377" sldId="275"/>
            <ac:spMk id="7" creationId="{E7A44140-8C53-92D2-1C7E-3B5855135F6C}"/>
          </ac:spMkLst>
        </pc:spChg>
        <pc:spChg chg="del mod">
          <ac:chgData name="Emilie Proteau" userId="136e8f52-e1e2-47bf-ab8a-8676cb6d8f54" providerId="ADAL" clId="{BBA24606-414E-4BDB-AD41-C9D7029AD50B}" dt="2023-10-03T09:36:19.361" v="814" actId="478"/>
          <ac:spMkLst>
            <pc:docMk/>
            <pc:sldMk cId="472826377" sldId="275"/>
            <ac:spMk id="8" creationId="{3BF295FD-0E84-BD0A-91CA-24884CFF9E19}"/>
          </ac:spMkLst>
        </pc:spChg>
        <pc:spChg chg="mod">
          <ac:chgData name="Emilie Proteau" userId="136e8f52-e1e2-47bf-ab8a-8676cb6d8f54" providerId="ADAL" clId="{BBA24606-414E-4BDB-AD41-C9D7029AD50B}" dt="2023-10-03T09:37:10.699" v="838" actId="1037"/>
          <ac:spMkLst>
            <pc:docMk/>
            <pc:sldMk cId="472826377" sldId="275"/>
            <ac:spMk id="10" creationId="{3CDA99E0-199C-8453-DCAA-6F2767A12B67}"/>
          </ac:spMkLst>
        </pc:spChg>
        <pc:spChg chg="del mod">
          <ac:chgData name="Emilie Proteau" userId="136e8f52-e1e2-47bf-ab8a-8676cb6d8f54" providerId="ADAL" clId="{BBA24606-414E-4BDB-AD41-C9D7029AD50B}" dt="2023-10-03T09:36:32.200" v="820" actId="478"/>
          <ac:spMkLst>
            <pc:docMk/>
            <pc:sldMk cId="472826377" sldId="275"/>
            <ac:spMk id="12" creationId="{D990982D-1F4B-F3F4-DDC8-555B5B53AA79}"/>
          </ac:spMkLst>
        </pc:spChg>
        <pc:spChg chg="mod">
          <ac:chgData name="Emilie Proteau" userId="136e8f52-e1e2-47bf-ab8a-8676cb6d8f54" providerId="ADAL" clId="{BBA24606-414E-4BDB-AD41-C9D7029AD50B}" dt="2023-10-03T09:37:25.033" v="840" actId="20577"/>
          <ac:spMkLst>
            <pc:docMk/>
            <pc:sldMk cId="472826377" sldId="275"/>
            <ac:spMk id="13" creationId="{1E7891A7-E3C5-5310-4217-4AD9610902BC}"/>
          </ac:spMkLst>
        </pc:spChg>
        <pc:spChg chg="add mod">
          <ac:chgData name="Emilie Proteau" userId="136e8f52-e1e2-47bf-ab8a-8676cb6d8f54" providerId="ADAL" clId="{BBA24606-414E-4BDB-AD41-C9D7029AD50B}" dt="2023-10-03T09:36:24.298" v="819" actId="1038"/>
          <ac:spMkLst>
            <pc:docMk/>
            <pc:sldMk cId="472826377" sldId="275"/>
            <ac:spMk id="20" creationId="{75B2C566-2359-2638-CD7C-D00BA96A060E}"/>
          </ac:spMkLst>
        </pc:spChg>
        <pc:spChg chg="mod">
          <ac:chgData name="Emilie Proteau" userId="136e8f52-e1e2-47bf-ab8a-8676cb6d8f54" providerId="ADAL" clId="{BBA24606-414E-4BDB-AD41-C9D7029AD50B}" dt="2023-10-03T09:37:10.699" v="838" actId="1037"/>
          <ac:spMkLst>
            <pc:docMk/>
            <pc:sldMk cId="472826377" sldId="275"/>
            <ac:spMk id="21" creationId="{28C46B19-DDB5-B92C-8E73-E0EED78EC6A4}"/>
          </ac:spMkLst>
        </pc:spChg>
        <pc:spChg chg="add mod">
          <ac:chgData name="Emilie Proteau" userId="136e8f52-e1e2-47bf-ab8a-8676cb6d8f54" providerId="ADAL" clId="{BBA24606-414E-4BDB-AD41-C9D7029AD50B}" dt="2023-10-03T09:36:36.846" v="822" actId="1076"/>
          <ac:spMkLst>
            <pc:docMk/>
            <pc:sldMk cId="472826377" sldId="275"/>
            <ac:spMk id="22" creationId="{9491B9E2-25E9-A61D-9A25-76D050040163}"/>
          </ac:spMkLst>
        </pc:spChg>
        <pc:picChg chg="add mod">
          <ac:chgData name="Emilie Proteau" userId="136e8f52-e1e2-47bf-ab8a-8676cb6d8f54" providerId="ADAL" clId="{BBA24606-414E-4BDB-AD41-C9D7029AD50B}" dt="2023-10-03T08:37:10.353" v="379"/>
          <ac:picMkLst>
            <pc:docMk/>
            <pc:sldMk cId="472826377" sldId="275"/>
            <ac:picMk id="2" creationId="{F067146F-B03C-FE7A-AF1D-C41C24504B1F}"/>
          </ac:picMkLst>
        </pc:picChg>
        <pc:picChg chg="del mod">
          <ac:chgData name="Emilie Proteau" userId="136e8f52-e1e2-47bf-ab8a-8676cb6d8f54" providerId="ADAL" clId="{BBA24606-414E-4BDB-AD41-C9D7029AD50B}" dt="2023-10-03T08:38:34.267" v="390" actId="478"/>
          <ac:picMkLst>
            <pc:docMk/>
            <pc:sldMk cId="472826377" sldId="275"/>
            <ac:picMk id="3" creationId="{5F53D7D2-2D1C-9D0F-C7A6-ECAB65B4381B}"/>
          </ac:picMkLst>
        </pc:picChg>
        <pc:picChg chg="del">
          <ac:chgData name="Emilie Proteau" userId="136e8f52-e1e2-47bf-ab8a-8676cb6d8f54" providerId="ADAL" clId="{BBA24606-414E-4BDB-AD41-C9D7029AD50B}" dt="2023-10-03T08:37:09.992" v="378" actId="478"/>
          <ac:picMkLst>
            <pc:docMk/>
            <pc:sldMk cId="472826377" sldId="275"/>
            <ac:picMk id="4" creationId="{B4EA01ED-D68E-FF7A-9003-D87865802485}"/>
          </ac:picMkLst>
        </pc:picChg>
        <pc:picChg chg="add mod ord">
          <ac:chgData name="Emilie Proteau" userId="136e8f52-e1e2-47bf-ab8a-8676cb6d8f54" providerId="ADAL" clId="{BBA24606-414E-4BDB-AD41-C9D7029AD50B}" dt="2023-10-03T08:39:00.984" v="397" actId="1076"/>
          <ac:picMkLst>
            <pc:docMk/>
            <pc:sldMk cId="472826377" sldId="275"/>
            <ac:picMk id="11" creationId="{3B3D197F-9F6E-78BF-FC82-F81E60AA448F}"/>
          </ac:picMkLst>
        </pc:picChg>
        <pc:picChg chg="del">
          <ac:chgData name="Emilie Proteau" userId="136e8f52-e1e2-47bf-ab8a-8676cb6d8f54" providerId="ADAL" clId="{BBA24606-414E-4BDB-AD41-C9D7029AD50B}" dt="2023-10-03T08:39:44.925" v="408" actId="478"/>
          <ac:picMkLst>
            <pc:docMk/>
            <pc:sldMk cId="472826377" sldId="275"/>
            <ac:picMk id="17" creationId="{2DF0770A-6DF7-C27F-8EA2-F29593C5D818}"/>
          </ac:picMkLst>
        </pc:picChg>
        <pc:picChg chg="add mod ord">
          <ac:chgData name="Emilie Proteau" userId="136e8f52-e1e2-47bf-ab8a-8676cb6d8f54" providerId="ADAL" clId="{BBA24606-414E-4BDB-AD41-C9D7029AD50B}" dt="2023-10-03T09:37:10.699" v="838" actId="1037"/>
          <ac:picMkLst>
            <pc:docMk/>
            <pc:sldMk cId="472826377" sldId="275"/>
            <ac:picMk id="19" creationId="{A4979065-E9ED-9219-2DD9-1AA7A6C4CAE8}"/>
          </ac:picMkLst>
        </pc:picChg>
        <pc:cxnChg chg="mod">
          <ac:chgData name="Emilie Proteau" userId="136e8f52-e1e2-47bf-ab8a-8676cb6d8f54" providerId="ADAL" clId="{BBA24606-414E-4BDB-AD41-C9D7029AD50B}" dt="2023-10-03T08:39:14.760" v="402" actId="14100"/>
          <ac:cxnSpMkLst>
            <pc:docMk/>
            <pc:sldMk cId="472826377" sldId="275"/>
            <ac:cxnSpMk id="9" creationId="{9154681E-D07C-6144-82C7-711181FE367A}"/>
          </ac:cxnSpMkLst>
        </pc:cxnChg>
      </pc:sldChg>
      <pc:sldChg chg="del">
        <pc:chgData name="Emilie Proteau" userId="136e8f52-e1e2-47bf-ab8a-8676cb6d8f54" providerId="ADAL" clId="{BBA24606-414E-4BDB-AD41-C9D7029AD50B}" dt="2023-10-03T08:43:04.972" v="492" actId="47"/>
        <pc:sldMkLst>
          <pc:docMk/>
          <pc:sldMk cId="329818032" sldId="278"/>
        </pc:sldMkLst>
      </pc:sldChg>
      <pc:sldChg chg="modSp add mod">
        <pc:chgData name="Emilie Proteau" userId="136e8f52-e1e2-47bf-ab8a-8676cb6d8f54" providerId="ADAL" clId="{BBA24606-414E-4BDB-AD41-C9D7029AD50B}" dt="2023-10-03T09:30:29.757" v="721" actId="207"/>
        <pc:sldMkLst>
          <pc:docMk/>
          <pc:sldMk cId="3172390451" sldId="279"/>
        </pc:sldMkLst>
        <pc:spChg chg="mod">
          <ac:chgData name="Emilie Proteau" userId="136e8f52-e1e2-47bf-ab8a-8676cb6d8f54" providerId="ADAL" clId="{BBA24606-414E-4BDB-AD41-C9D7029AD50B}" dt="2023-10-03T09:30:29.757" v="721" actId="207"/>
          <ac:spMkLst>
            <pc:docMk/>
            <pc:sldMk cId="3172390451" sldId="279"/>
            <ac:spMk id="8" creationId="{8A8B8C3D-A162-6222-1237-236A48E4F85B}"/>
          </ac:spMkLst>
        </pc:spChg>
      </pc:sldChg>
      <pc:sldChg chg="addSp delSp modSp add mod ord">
        <pc:chgData name="Emilie Proteau" userId="136e8f52-e1e2-47bf-ab8a-8676cb6d8f54" providerId="ADAL" clId="{BBA24606-414E-4BDB-AD41-C9D7029AD50B}" dt="2023-10-03T09:41:30.947" v="922"/>
        <pc:sldMkLst>
          <pc:docMk/>
          <pc:sldMk cId="2062103090" sldId="280"/>
        </pc:sldMkLst>
        <pc:spChg chg="mod">
          <ac:chgData name="Emilie Proteau" userId="136e8f52-e1e2-47bf-ab8a-8676cb6d8f54" providerId="ADAL" clId="{BBA24606-414E-4BDB-AD41-C9D7029AD50B}" dt="2023-10-03T09:40:21.106" v="902" actId="20577"/>
          <ac:spMkLst>
            <pc:docMk/>
            <pc:sldMk cId="2062103090" sldId="280"/>
            <ac:spMk id="3" creationId="{2ECC9C04-863D-A9B2-5284-E9530E3C324A}"/>
          </ac:spMkLst>
        </pc:spChg>
        <pc:spChg chg="del">
          <ac:chgData name="Emilie Proteau" userId="136e8f52-e1e2-47bf-ab8a-8676cb6d8f54" providerId="ADAL" clId="{BBA24606-414E-4BDB-AD41-C9D7029AD50B}" dt="2023-10-03T09:39:55.168" v="886" actId="478"/>
          <ac:spMkLst>
            <pc:docMk/>
            <pc:sldMk cId="2062103090" sldId="280"/>
            <ac:spMk id="5" creationId="{AE6CE883-4A5A-44E5-ADA0-3219720BB1AE}"/>
          </ac:spMkLst>
        </pc:spChg>
        <pc:spChg chg="del">
          <ac:chgData name="Emilie Proteau" userId="136e8f52-e1e2-47bf-ab8a-8676cb6d8f54" providerId="ADAL" clId="{BBA24606-414E-4BDB-AD41-C9D7029AD50B}" dt="2023-10-03T09:39:40.671" v="884" actId="478"/>
          <ac:spMkLst>
            <pc:docMk/>
            <pc:sldMk cId="2062103090" sldId="280"/>
            <ac:spMk id="8" creationId="{8264492B-1414-839F-7AEC-9812044E67B5}"/>
          </ac:spMkLst>
        </pc:spChg>
        <pc:spChg chg="add mod">
          <ac:chgData name="Emilie Proteau" userId="136e8f52-e1e2-47bf-ab8a-8676cb6d8f54" providerId="ADAL" clId="{BBA24606-414E-4BDB-AD41-C9D7029AD50B}" dt="2023-10-03T09:39:45.953" v="885"/>
          <ac:spMkLst>
            <pc:docMk/>
            <pc:sldMk cId="2062103090" sldId="280"/>
            <ac:spMk id="12" creationId="{F8424707-F552-419A-8380-C239CB931C96}"/>
          </ac:spMkLst>
        </pc:spChg>
        <pc:spChg chg="add mod">
          <ac:chgData name="Emilie Proteau" userId="136e8f52-e1e2-47bf-ab8a-8676cb6d8f54" providerId="ADAL" clId="{BBA24606-414E-4BDB-AD41-C9D7029AD50B}" dt="2023-10-03T09:39:55.569" v="887"/>
          <ac:spMkLst>
            <pc:docMk/>
            <pc:sldMk cId="2062103090" sldId="280"/>
            <ac:spMk id="13" creationId="{51535F13-8D1F-CBD8-EAE7-1809A6EC21FD}"/>
          </ac:spMkLst>
        </pc:spChg>
        <pc:spChg chg="add mod">
          <ac:chgData name="Emilie Proteau" userId="136e8f52-e1e2-47bf-ab8a-8676cb6d8f54" providerId="ADAL" clId="{BBA24606-414E-4BDB-AD41-C9D7029AD50B}" dt="2023-10-03T09:39:55.569" v="887"/>
          <ac:spMkLst>
            <pc:docMk/>
            <pc:sldMk cId="2062103090" sldId="280"/>
            <ac:spMk id="14" creationId="{4E0491ED-6D96-1CA2-9BC4-DB2B5CD08541}"/>
          </ac:spMkLst>
        </pc:spChg>
        <pc:spChg chg="add mod">
          <ac:chgData name="Emilie Proteau" userId="136e8f52-e1e2-47bf-ab8a-8676cb6d8f54" providerId="ADAL" clId="{BBA24606-414E-4BDB-AD41-C9D7029AD50B}" dt="2023-10-03T09:39:55.569" v="887"/>
          <ac:spMkLst>
            <pc:docMk/>
            <pc:sldMk cId="2062103090" sldId="280"/>
            <ac:spMk id="15" creationId="{110043A2-0F54-3870-9F70-03908A6E9AC2}"/>
          </ac:spMkLst>
        </pc:spChg>
        <pc:spChg chg="add mod">
          <ac:chgData name="Emilie Proteau" userId="136e8f52-e1e2-47bf-ab8a-8676cb6d8f54" providerId="ADAL" clId="{BBA24606-414E-4BDB-AD41-C9D7029AD50B}" dt="2023-10-03T09:39:55.569" v="887"/>
          <ac:spMkLst>
            <pc:docMk/>
            <pc:sldMk cId="2062103090" sldId="280"/>
            <ac:spMk id="16" creationId="{D0DC7E82-484D-F9DC-EBE0-8BA9F83087D3}"/>
          </ac:spMkLst>
        </pc:spChg>
        <pc:spChg chg="add mod">
          <ac:chgData name="Emilie Proteau" userId="136e8f52-e1e2-47bf-ab8a-8676cb6d8f54" providerId="ADAL" clId="{BBA24606-414E-4BDB-AD41-C9D7029AD50B}" dt="2023-10-03T09:39:55.569" v="887"/>
          <ac:spMkLst>
            <pc:docMk/>
            <pc:sldMk cId="2062103090" sldId="280"/>
            <ac:spMk id="17" creationId="{DF56BDFD-5604-DE91-6753-DC05F1C91CF4}"/>
          </ac:spMkLst>
        </pc:spChg>
        <pc:spChg chg="add del mod">
          <ac:chgData name="Emilie Proteau" userId="136e8f52-e1e2-47bf-ab8a-8676cb6d8f54" providerId="ADAL" clId="{BBA24606-414E-4BDB-AD41-C9D7029AD50B}" dt="2023-10-03T09:40:05.367" v="888" actId="478"/>
          <ac:spMkLst>
            <pc:docMk/>
            <pc:sldMk cId="2062103090" sldId="280"/>
            <ac:spMk id="18" creationId="{493A1962-F755-E3EB-0791-98776DA2D268}"/>
          </ac:spMkLst>
        </pc:spChg>
        <pc:spChg chg="add del mod">
          <ac:chgData name="Emilie Proteau" userId="136e8f52-e1e2-47bf-ab8a-8676cb6d8f54" providerId="ADAL" clId="{BBA24606-414E-4BDB-AD41-C9D7029AD50B}" dt="2023-10-03T09:40:08.458" v="889" actId="478"/>
          <ac:spMkLst>
            <pc:docMk/>
            <pc:sldMk cId="2062103090" sldId="280"/>
            <ac:spMk id="19" creationId="{67F05A26-488B-99E9-D196-C26C89F1DBA2}"/>
          </ac:spMkLst>
        </pc:spChg>
        <pc:spChg chg="del">
          <ac:chgData name="Emilie Proteau" userId="136e8f52-e1e2-47bf-ab8a-8676cb6d8f54" providerId="ADAL" clId="{BBA24606-414E-4BDB-AD41-C9D7029AD50B}" dt="2023-10-03T09:39:55.168" v="886" actId="478"/>
          <ac:spMkLst>
            <pc:docMk/>
            <pc:sldMk cId="2062103090" sldId="280"/>
            <ac:spMk id="29" creationId="{A3FAFB51-637A-19AC-893A-FA69464C9D34}"/>
          </ac:spMkLst>
        </pc:spChg>
        <pc:spChg chg="del">
          <ac:chgData name="Emilie Proteau" userId="136e8f52-e1e2-47bf-ab8a-8676cb6d8f54" providerId="ADAL" clId="{BBA24606-414E-4BDB-AD41-C9D7029AD50B}" dt="2023-10-03T09:39:55.168" v="886" actId="478"/>
          <ac:spMkLst>
            <pc:docMk/>
            <pc:sldMk cId="2062103090" sldId="280"/>
            <ac:spMk id="32" creationId="{8B445027-0DA8-9B4F-4F77-D801E97E7703}"/>
          </ac:spMkLst>
        </pc:spChg>
        <pc:spChg chg="del">
          <ac:chgData name="Emilie Proteau" userId="136e8f52-e1e2-47bf-ab8a-8676cb6d8f54" providerId="ADAL" clId="{BBA24606-414E-4BDB-AD41-C9D7029AD50B}" dt="2023-10-03T09:39:55.168" v="886" actId="478"/>
          <ac:spMkLst>
            <pc:docMk/>
            <pc:sldMk cId="2062103090" sldId="280"/>
            <ac:spMk id="33" creationId="{3329E448-CD23-69E5-F235-F380831EEC3B}"/>
          </ac:spMkLst>
        </pc:spChg>
        <pc:picChg chg="del">
          <ac:chgData name="Emilie Proteau" userId="136e8f52-e1e2-47bf-ab8a-8676cb6d8f54" providerId="ADAL" clId="{BBA24606-414E-4BDB-AD41-C9D7029AD50B}" dt="2023-10-03T08:45:35.295" v="533" actId="478"/>
          <ac:picMkLst>
            <pc:docMk/>
            <pc:sldMk cId="2062103090" sldId="280"/>
            <ac:picMk id="4" creationId="{B7B8CF3A-AA76-883D-091C-450ED7DAD105}"/>
          </ac:picMkLst>
        </pc:picChg>
        <pc:picChg chg="add del mod">
          <ac:chgData name="Emilie Proteau" userId="136e8f52-e1e2-47bf-ab8a-8676cb6d8f54" providerId="ADAL" clId="{BBA24606-414E-4BDB-AD41-C9D7029AD50B}" dt="2023-10-03T08:45:34.258" v="532" actId="21"/>
          <ac:picMkLst>
            <pc:docMk/>
            <pc:sldMk cId="2062103090" sldId="280"/>
            <ac:picMk id="6" creationId="{EA19F522-907F-C0A1-2783-3C890809709C}"/>
          </ac:picMkLst>
        </pc:picChg>
        <pc:picChg chg="del">
          <ac:chgData name="Emilie Proteau" userId="136e8f52-e1e2-47bf-ab8a-8676cb6d8f54" providerId="ADAL" clId="{BBA24606-414E-4BDB-AD41-C9D7029AD50B}" dt="2023-10-03T09:39:40.671" v="884" actId="478"/>
          <ac:picMkLst>
            <pc:docMk/>
            <pc:sldMk cId="2062103090" sldId="280"/>
            <ac:picMk id="7" creationId="{30FF567C-7D74-168C-E608-272F2B981890}"/>
          </ac:picMkLst>
        </pc:picChg>
        <pc:picChg chg="add del mod ord">
          <ac:chgData name="Emilie Proteau" userId="136e8f52-e1e2-47bf-ab8a-8676cb6d8f54" providerId="ADAL" clId="{BBA24606-414E-4BDB-AD41-C9D7029AD50B}" dt="2023-10-03T08:45:43.722" v="536" actId="21"/>
          <ac:picMkLst>
            <pc:docMk/>
            <pc:sldMk cId="2062103090" sldId="280"/>
            <ac:picMk id="9" creationId="{F857A4A0-2B9B-19A0-7DCD-D3F2B029E2E1}"/>
          </ac:picMkLst>
        </pc:picChg>
        <pc:picChg chg="add mod ord">
          <ac:chgData name="Emilie Proteau" userId="136e8f52-e1e2-47bf-ab8a-8676cb6d8f54" providerId="ADAL" clId="{BBA24606-414E-4BDB-AD41-C9D7029AD50B}" dt="2023-10-03T08:46:05.867" v="545" actId="167"/>
          <ac:picMkLst>
            <pc:docMk/>
            <pc:sldMk cId="2062103090" sldId="280"/>
            <ac:picMk id="10" creationId="{6B6AEED0-EF00-5C28-0A06-9B083D5868B2}"/>
          </ac:picMkLst>
        </pc:picChg>
        <pc:picChg chg="add mod">
          <ac:chgData name="Emilie Proteau" userId="136e8f52-e1e2-47bf-ab8a-8676cb6d8f54" providerId="ADAL" clId="{BBA24606-414E-4BDB-AD41-C9D7029AD50B}" dt="2023-10-03T09:39:45.953" v="885"/>
          <ac:picMkLst>
            <pc:docMk/>
            <pc:sldMk cId="2062103090" sldId="280"/>
            <ac:picMk id="11" creationId="{F4E356B4-D778-7A14-73E6-858BA43071E3}"/>
          </ac:picMkLst>
        </pc:picChg>
      </pc:sldChg>
      <pc:sldChg chg="addSp delSp modSp add mod">
        <pc:chgData name="Emilie Proteau" userId="136e8f52-e1e2-47bf-ab8a-8676cb6d8f54" providerId="ADAL" clId="{BBA24606-414E-4BDB-AD41-C9D7029AD50B}" dt="2023-10-03T09:43:57.670" v="962" actId="478"/>
        <pc:sldMkLst>
          <pc:docMk/>
          <pc:sldMk cId="679122788" sldId="281"/>
        </pc:sldMkLst>
        <pc:spChg chg="del">
          <ac:chgData name="Emilie Proteau" userId="136e8f52-e1e2-47bf-ab8a-8676cb6d8f54" providerId="ADAL" clId="{BBA24606-414E-4BDB-AD41-C9D7029AD50B}" dt="2023-10-03T09:43:57.670" v="962" actId="478"/>
          <ac:spMkLst>
            <pc:docMk/>
            <pc:sldMk cId="679122788" sldId="281"/>
            <ac:spMk id="5" creationId="{81304DE8-BCB6-D073-302C-90175DE7C1A4}"/>
          </ac:spMkLst>
        </pc:spChg>
        <pc:spChg chg="del">
          <ac:chgData name="Emilie Proteau" userId="136e8f52-e1e2-47bf-ab8a-8676cb6d8f54" providerId="ADAL" clId="{BBA24606-414E-4BDB-AD41-C9D7029AD50B}" dt="2023-10-03T09:42:30.399" v="949" actId="478"/>
          <ac:spMkLst>
            <pc:docMk/>
            <pc:sldMk cId="679122788" sldId="281"/>
            <ac:spMk id="6" creationId="{23D3B89C-62D9-254E-9F63-D058EB1B2777}"/>
          </ac:spMkLst>
        </pc:spChg>
        <pc:spChg chg="add mod">
          <ac:chgData name="Emilie Proteau" userId="136e8f52-e1e2-47bf-ab8a-8676cb6d8f54" providerId="ADAL" clId="{BBA24606-414E-4BDB-AD41-C9D7029AD50B}" dt="2023-10-03T09:43:49.030" v="959" actId="14100"/>
          <ac:spMkLst>
            <pc:docMk/>
            <pc:sldMk cId="679122788" sldId="281"/>
            <ac:spMk id="7" creationId="{BFC2E283-772F-D14F-0FA0-932EEDE323E0}"/>
          </ac:spMkLst>
        </pc:spChg>
        <pc:spChg chg="del">
          <ac:chgData name="Emilie Proteau" userId="136e8f52-e1e2-47bf-ab8a-8676cb6d8f54" providerId="ADAL" clId="{BBA24606-414E-4BDB-AD41-C9D7029AD50B}" dt="2023-10-03T09:43:26.418" v="952" actId="478"/>
          <ac:spMkLst>
            <pc:docMk/>
            <pc:sldMk cId="679122788" sldId="281"/>
            <ac:spMk id="10" creationId="{3CDA99E0-199C-8453-DCAA-6F2767A12B67}"/>
          </ac:spMkLst>
        </pc:spChg>
        <pc:spChg chg="mod">
          <ac:chgData name="Emilie Proteau" userId="136e8f52-e1e2-47bf-ab8a-8676cb6d8f54" providerId="ADAL" clId="{BBA24606-414E-4BDB-AD41-C9D7029AD50B}" dt="2023-10-03T09:43:54.623" v="961" actId="20577"/>
          <ac:spMkLst>
            <pc:docMk/>
            <pc:sldMk cId="679122788" sldId="281"/>
            <ac:spMk id="13" creationId="{1E7891A7-E3C5-5310-4217-4AD9610902BC}"/>
          </ac:spMkLst>
        </pc:spChg>
        <pc:spChg chg="del">
          <ac:chgData name="Emilie Proteau" userId="136e8f52-e1e2-47bf-ab8a-8676cb6d8f54" providerId="ADAL" clId="{BBA24606-414E-4BDB-AD41-C9D7029AD50B}" dt="2023-10-03T09:42:30.399" v="949" actId="478"/>
          <ac:spMkLst>
            <pc:docMk/>
            <pc:sldMk cId="679122788" sldId="281"/>
            <ac:spMk id="20" creationId="{75B2C566-2359-2638-CD7C-D00BA96A060E}"/>
          </ac:spMkLst>
        </pc:spChg>
        <pc:spChg chg="del">
          <ac:chgData name="Emilie Proteau" userId="136e8f52-e1e2-47bf-ab8a-8676cb6d8f54" providerId="ADAL" clId="{BBA24606-414E-4BDB-AD41-C9D7029AD50B}" dt="2023-10-03T09:43:26.418" v="952" actId="478"/>
          <ac:spMkLst>
            <pc:docMk/>
            <pc:sldMk cId="679122788" sldId="281"/>
            <ac:spMk id="21" creationId="{28C46B19-DDB5-B92C-8E73-E0EED78EC6A4}"/>
          </ac:spMkLst>
        </pc:spChg>
        <pc:spChg chg="del">
          <ac:chgData name="Emilie Proteau" userId="136e8f52-e1e2-47bf-ab8a-8676cb6d8f54" providerId="ADAL" clId="{BBA24606-414E-4BDB-AD41-C9D7029AD50B}" dt="2023-10-03T09:42:30.399" v="949" actId="478"/>
          <ac:spMkLst>
            <pc:docMk/>
            <pc:sldMk cId="679122788" sldId="281"/>
            <ac:spMk id="22" creationId="{9491B9E2-25E9-A61D-9A25-76D050040163}"/>
          </ac:spMkLst>
        </pc:spChg>
        <pc:picChg chg="del mod">
          <ac:chgData name="Emilie Proteau" userId="136e8f52-e1e2-47bf-ab8a-8676cb6d8f54" providerId="ADAL" clId="{BBA24606-414E-4BDB-AD41-C9D7029AD50B}" dt="2023-10-03T09:43:57.670" v="962" actId="478"/>
          <ac:picMkLst>
            <pc:docMk/>
            <pc:sldMk cId="679122788" sldId="281"/>
            <ac:picMk id="2" creationId="{F067146F-B03C-FE7A-AF1D-C41C24504B1F}"/>
          </ac:picMkLst>
        </pc:picChg>
        <pc:picChg chg="add mod">
          <ac:chgData name="Emilie Proteau" userId="136e8f52-e1e2-47bf-ab8a-8676cb6d8f54" providerId="ADAL" clId="{BBA24606-414E-4BDB-AD41-C9D7029AD50B}" dt="2023-10-03T09:43:31.881" v="954" actId="1076"/>
          <ac:picMkLst>
            <pc:docMk/>
            <pc:sldMk cId="679122788" sldId="281"/>
            <ac:picMk id="4" creationId="{5D546578-BC0F-5014-7D30-2ED324E706FA}"/>
          </ac:picMkLst>
        </pc:picChg>
        <pc:picChg chg="del">
          <ac:chgData name="Emilie Proteau" userId="136e8f52-e1e2-47bf-ab8a-8676cb6d8f54" providerId="ADAL" clId="{BBA24606-414E-4BDB-AD41-C9D7029AD50B}" dt="2023-10-03T09:42:30.399" v="949" actId="478"/>
          <ac:picMkLst>
            <pc:docMk/>
            <pc:sldMk cId="679122788" sldId="281"/>
            <ac:picMk id="11" creationId="{3B3D197F-9F6E-78BF-FC82-F81E60AA448F}"/>
          </ac:picMkLst>
        </pc:picChg>
        <pc:picChg chg="del">
          <ac:chgData name="Emilie Proteau" userId="136e8f52-e1e2-47bf-ab8a-8676cb6d8f54" providerId="ADAL" clId="{BBA24606-414E-4BDB-AD41-C9D7029AD50B}" dt="2023-10-03T09:43:26.418" v="952" actId="478"/>
          <ac:picMkLst>
            <pc:docMk/>
            <pc:sldMk cId="679122788" sldId="281"/>
            <ac:picMk id="19" creationId="{A4979065-E9ED-9219-2DD9-1AA7A6C4CAE8}"/>
          </ac:picMkLst>
        </pc:picChg>
        <pc:cxnChg chg="del">
          <ac:chgData name="Emilie Proteau" userId="136e8f52-e1e2-47bf-ab8a-8676cb6d8f54" providerId="ADAL" clId="{BBA24606-414E-4BDB-AD41-C9D7029AD50B}" dt="2023-10-03T09:42:30.399" v="949" actId="478"/>
          <ac:cxnSpMkLst>
            <pc:docMk/>
            <pc:sldMk cId="679122788" sldId="281"/>
            <ac:cxnSpMk id="9" creationId="{9154681E-D07C-6144-82C7-711181FE367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1618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2389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7019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5690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3606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1030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698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8591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7368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8912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53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C26B5-522A-F51A-2FEF-3FE8AC5AD3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1708" y="744575"/>
            <a:ext cx="8520600" cy="1827175"/>
          </a:xfrm>
        </p:spPr>
        <p:txBody>
          <a:bodyPr>
            <a:normAutofit/>
          </a:bodyPr>
          <a:lstStyle/>
          <a:p>
            <a:r>
              <a:rPr lang="fr-FR" dirty="0"/>
              <a:t>SMATCH</a:t>
            </a:r>
            <a:br>
              <a:rPr lang="fr-FR" dirty="0"/>
            </a:br>
            <a:r>
              <a:rPr lang="fr-FR" dirty="0"/>
              <a:t>Mailing Janvier 2024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731269D-5049-872A-2462-C89C938C60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700" y="2834124"/>
            <a:ext cx="8520600" cy="1974639"/>
          </a:xfrm>
        </p:spPr>
        <p:txBody>
          <a:bodyPr>
            <a:normAutofit/>
          </a:bodyPr>
          <a:lstStyle/>
          <a:p>
            <a:r>
              <a:rPr lang="fr-FR" dirty="0"/>
              <a:t>BRIEF DE PERSO</a:t>
            </a:r>
          </a:p>
          <a:p>
            <a:r>
              <a:rPr lang="fr-FR" sz="1800" u="sng" dirty="0"/>
              <a:t>4 versions : </a:t>
            </a:r>
          </a:p>
          <a:p>
            <a:r>
              <a:rPr lang="fr-FR" sz="1800" dirty="0"/>
              <a:t>2 x Clients Star actuel (avec et sans le montant cagnotté)</a:t>
            </a:r>
          </a:p>
          <a:p>
            <a:r>
              <a:rPr lang="fr-FR" sz="1800" dirty="0"/>
              <a:t>2 x Nouveaux Clients Star (avec et sans le montant cagnotté)</a:t>
            </a:r>
          </a:p>
          <a:p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42087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montant cagnotté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ceux qui ont cagnotté moins de 50€ en 2023, utiliser ces versions :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701416-0728-C2F4-D38F-65E63F5459C3}"/>
              </a:ext>
            </a:extLst>
          </p:cNvPr>
          <p:cNvSpPr txBox="1"/>
          <p:nvPr/>
        </p:nvSpPr>
        <p:spPr>
          <a:xfrm>
            <a:off x="556466" y="742952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clients star actuels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745ACA5-666C-6800-519F-058173CC1491}"/>
              </a:ext>
            </a:extLst>
          </p:cNvPr>
          <p:cNvSpPr txBox="1"/>
          <p:nvPr/>
        </p:nvSpPr>
        <p:spPr>
          <a:xfrm>
            <a:off x="4439942" y="755557"/>
            <a:ext cx="416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nouveaux clients star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25BAD3D-25D9-664C-4BC9-D4D831A57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30" y="1075939"/>
            <a:ext cx="3410528" cy="34060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F9169EA-E6E6-91C8-5DB4-7E06F1554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520" y="1095815"/>
            <a:ext cx="3413198" cy="340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49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</a:t>
            </a:r>
            <a:r>
              <a:rPr lang="fr-FR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QR CODE</a:t>
            </a:r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toutes les versions du mailing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QR Code à générer selon le fichier client : 1 client = 1 QR Code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701416-0728-C2F4-D38F-65E63F5459C3}"/>
              </a:ext>
            </a:extLst>
          </p:cNvPr>
          <p:cNvSpPr txBox="1"/>
          <p:nvPr/>
        </p:nvSpPr>
        <p:spPr>
          <a:xfrm>
            <a:off x="556466" y="947059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Des offres à coup sûr »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6F190F0-3677-FBEF-ACBB-456EE7EBE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5" y="1280046"/>
            <a:ext cx="3406058" cy="351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52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pavé d’adresse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toutes les versions du mailing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7701416-0728-C2F4-D38F-65E63F5459C3}"/>
              </a:ext>
            </a:extLst>
          </p:cNvPr>
          <p:cNvSpPr txBox="1"/>
          <p:nvPr/>
        </p:nvSpPr>
        <p:spPr>
          <a:xfrm>
            <a:off x="556466" y="775609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Adresse »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61580B0-3984-5F1C-209A-EA8ACC028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5" y="1075397"/>
            <a:ext cx="3393792" cy="341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64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FACONNAGE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toutes les versions du mailing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Dorure sur la couronne uniquement.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D620AA5-A80F-7FDD-FA45-A5B56B4EB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4" y="1246843"/>
            <a:ext cx="2584294" cy="341495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C76F36-963A-00DA-AD36-21B4FDE37508}"/>
              </a:ext>
            </a:extLst>
          </p:cNvPr>
          <p:cNvSpPr txBox="1"/>
          <p:nvPr/>
        </p:nvSpPr>
        <p:spPr>
          <a:xfrm>
            <a:off x="556466" y="947055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Sur-Couverture »</a:t>
            </a:r>
          </a:p>
        </p:txBody>
      </p:sp>
    </p:spTree>
    <p:extLst>
      <p:ext uri="{BB962C8B-B14F-4D97-AF65-F5344CB8AC3E}">
        <p14:creationId xmlns:p14="http://schemas.microsoft.com/office/powerpoint/2010/main" val="79220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C26B5-522A-F51A-2FEF-3FE8AC5AD3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Personnalisation</a:t>
            </a:r>
          </a:p>
        </p:txBody>
      </p:sp>
    </p:spTree>
    <p:extLst>
      <p:ext uri="{BB962C8B-B14F-4D97-AF65-F5344CB8AC3E}">
        <p14:creationId xmlns:p14="http://schemas.microsoft.com/office/powerpoint/2010/main" val="68854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97169F8-968A-BF72-9C2D-EDB5EF9BFCEF}"/>
              </a:ext>
            </a:extLst>
          </p:cNvPr>
          <p:cNvSpPr txBox="1"/>
          <p:nvPr/>
        </p:nvSpPr>
        <p:spPr>
          <a:xfrm>
            <a:off x="7854191" y="1783643"/>
            <a:ext cx="1118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RECTO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ECA373-CBDE-E918-AF83-81A40CBC44BD}"/>
              </a:ext>
            </a:extLst>
          </p:cNvPr>
          <p:cNvSpPr txBox="1"/>
          <p:nvPr/>
        </p:nvSpPr>
        <p:spPr>
          <a:xfrm>
            <a:off x="7854190" y="3578074"/>
            <a:ext cx="1118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VERSO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A8B8C3D-A162-6222-1237-236A48E4F85B}"/>
              </a:ext>
            </a:extLst>
          </p:cNvPr>
          <p:cNvSpPr txBox="1"/>
          <p:nvPr/>
        </p:nvSpPr>
        <p:spPr>
          <a:xfrm>
            <a:off x="146810" y="110831"/>
            <a:ext cx="88337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Cible Clients Star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Avec ou sans le montant cagnotté en 2023</a:t>
            </a:r>
          </a:p>
          <a:p>
            <a:endParaRPr lang="fr-FR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054E8F4-8564-BE8A-DD49-EF04A103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36" y="2968104"/>
            <a:ext cx="7102928" cy="191960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80B2B61-C1E4-AFD9-53D0-952190D74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36" y="876069"/>
            <a:ext cx="7102928" cy="191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5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8A8B8C3D-A162-6222-1237-236A48E4F85B}"/>
              </a:ext>
            </a:extLst>
          </p:cNvPr>
          <p:cNvSpPr txBox="1"/>
          <p:nvPr/>
        </p:nvSpPr>
        <p:spPr>
          <a:xfrm>
            <a:off x="146810" y="110831"/>
            <a:ext cx="883375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Cible Nouveaux Clients Star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&gt;&gt; l’édito est différent de celui pour les clients star actuels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Avec ou sans le montant cagnotté en 2023</a:t>
            </a:r>
          </a:p>
          <a:p>
            <a:endParaRPr lang="fr-FR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2A46C9A-A826-4CDE-6DD1-4981D6CB9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36" y="2968104"/>
            <a:ext cx="7102928" cy="19236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74D10C9-DC6D-9768-E72C-A0B93483D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36" y="871888"/>
            <a:ext cx="7102928" cy="192362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DB02371-91B1-2313-D97A-7043ED0C2665}"/>
              </a:ext>
            </a:extLst>
          </p:cNvPr>
          <p:cNvSpPr txBox="1"/>
          <p:nvPr/>
        </p:nvSpPr>
        <p:spPr>
          <a:xfrm>
            <a:off x="7854191" y="1783643"/>
            <a:ext cx="1118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RECTO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94E24E8-940C-8DF3-4A74-DB8A0E7F2D75}"/>
              </a:ext>
            </a:extLst>
          </p:cNvPr>
          <p:cNvSpPr txBox="1"/>
          <p:nvPr/>
        </p:nvSpPr>
        <p:spPr>
          <a:xfrm>
            <a:off x="7854190" y="3578074"/>
            <a:ext cx="1118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VERSO</a:t>
            </a:r>
          </a:p>
        </p:txBody>
      </p:sp>
    </p:spTree>
    <p:extLst>
      <p:ext uri="{BB962C8B-B14F-4D97-AF65-F5344CB8AC3E}">
        <p14:creationId xmlns:p14="http://schemas.microsoft.com/office/powerpoint/2010/main" val="2658508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LES DIFFERENTES PERSO pour les 4 versions du mailing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du prénom du client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de genre selon le fichier client (féminin, masculin)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du numéro de la carte de fidélité dans les ML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du montant cagnotté : </a:t>
            </a:r>
            <a:r>
              <a:rPr lang="fr-FR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à indiquer seulement pour les clients qui ont cagnotté plus de 50€ en 2023. 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Si le client à cagnotter moins de 50€ en 2023, prendre la version du mailing sans le bloc sur le montant cagnotté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du QR Code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- Perso du pavé d’adressage 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28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prénom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toutes les versions du mailing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8F15656-E62A-2362-C98D-BF35AD00C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328" y="1046286"/>
            <a:ext cx="3398280" cy="342081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C721D71-494F-08F0-94D6-D1DA4934CC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513" y="1078658"/>
            <a:ext cx="3317667" cy="338844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250A6A0-87A7-9E40-317B-D3A32C810F09}"/>
              </a:ext>
            </a:extLst>
          </p:cNvPr>
          <p:cNvSpPr txBox="1"/>
          <p:nvPr/>
        </p:nvSpPr>
        <p:spPr>
          <a:xfrm>
            <a:off x="806328" y="742952"/>
            <a:ext cx="339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732EE1B-6526-CF9C-A675-A07A4C0C79CA}"/>
              </a:ext>
            </a:extLst>
          </p:cNvPr>
          <p:cNvSpPr txBox="1"/>
          <p:nvPr/>
        </p:nvSpPr>
        <p:spPr>
          <a:xfrm>
            <a:off x="4634862" y="768162"/>
            <a:ext cx="339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Offre »</a:t>
            </a:r>
          </a:p>
        </p:txBody>
      </p:sp>
    </p:spTree>
    <p:extLst>
      <p:ext uri="{BB962C8B-B14F-4D97-AF65-F5344CB8AC3E}">
        <p14:creationId xmlns:p14="http://schemas.microsoft.com/office/powerpoint/2010/main" val="896676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genre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Féminin ou masculin. S’il s’agit d’une entreprise, utiliser le masculin.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250A6A0-87A7-9E40-317B-D3A32C810F09}"/>
              </a:ext>
            </a:extLst>
          </p:cNvPr>
          <p:cNvSpPr txBox="1"/>
          <p:nvPr/>
        </p:nvSpPr>
        <p:spPr>
          <a:xfrm>
            <a:off x="556466" y="742952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clients star actuels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488FAAA-FD3D-C73B-9CEA-43C8EE672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5" y="1075939"/>
            <a:ext cx="3406058" cy="3410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03A3F23-1F9A-4730-C6A1-2A4C55686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520" y="1075939"/>
            <a:ext cx="3395526" cy="341052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939FC8B-1B9A-9DE0-1CAC-D62303F9D494}"/>
              </a:ext>
            </a:extLst>
          </p:cNvPr>
          <p:cNvSpPr txBox="1"/>
          <p:nvPr/>
        </p:nvSpPr>
        <p:spPr>
          <a:xfrm>
            <a:off x="4439942" y="755557"/>
            <a:ext cx="416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nouveaux clients star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DBA8C7-5A98-CAA5-4847-E8498E581E4D}"/>
              </a:ext>
            </a:extLst>
          </p:cNvPr>
          <p:cNvSpPr/>
          <p:nvPr/>
        </p:nvSpPr>
        <p:spPr>
          <a:xfrm>
            <a:off x="1355271" y="1428750"/>
            <a:ext cx="865415" cy="302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A80DBD-E056-85AC-8B1F-C95A4040C003}"/>
              </a:ext>
            </a:extLst>
          </p:cNvPr>
          <p:cNvSpPr/>
          <p:nvPr/>
        </p:nvSpPr>
        <p:spPr>
          <a:xfrm>
            <a:off x="5322704" y="1420013"/>
            <a:ext cx="865415" cy="302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89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numéro de carte de </a:t>
            </a:r>
            <a:r>
              <a:rPr lang="fr-FR" sz="1400" b="1" u="sng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fid</a:t>
            </a:r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toutes les versions du mailing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250A6A0-87A7-9E40-317B-D3A32C810F09}"/>
              </a:ext>
            </a:extLst>
          </p:cNvPr>
          <p:cNvSpPr txBox="1"/>
          <p:nvPr/>
        </p:nvSpPr>
        <p:spPr>
          <a:xfrm>
            <a:off x="556466" y="742952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Offre », dans les mentions légales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60453F0-A7F3-2E87-19AC-4A68187E3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5" y="1075939"/>
            <a:ext cx="3395526" cy="3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3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2ECC9C04-863D-A9B2-5284-E9530E3C324A}"/>
              </a:ext>
            </a:extLst>
          </p:cNvPr>
          <p:cNvSpPr txBox="1"/>
          <p:nvPr/>
        </p:nvSpPr>
        <p:spPr>
          <a:xfrm>
            <a:off x="144914" y="121291"/>
            <a:ext cx="849289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PERSO du montant cagnotté :</a:t>
            </a:r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fr-F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Uniquement pour les clients qui ont cagnotté plus de 50€ en 2023.</a:t>
            </a:r>
          </a:p>
          <a:p>
            <a:endParaRPr lang="fr-FR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A8295E-B67B-19CB-B839-EE8DFA4F7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65" y="1075939"/>
            <a:ext cx="3406058" cy="340605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7701416-0728-C2F4-D38F-65E63F5459C3}"/>
              </a:ext>
            </a:extLst>
          </p:cNvPr>
          <p:cNvSpPr txBox="1"/>
          <p:nvPr/>
        </p:nvSpPr>
        <p:spPr>
          <a:xfrm>
            <a:off x="556466" y="742952"/>
            <a:ext cx="3680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clients star actuels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745ACA5-666C-6800-519F-058173CC1491}"/>
              </a:ext>
            </a:extLst>
          </p:cNvPr>
          <p:cNvSpPr txBox="1"/>
          <p:nvPr/>
        </p:nvSpPr>
        <p:spPr>
          <a:xfrm>
            <a:off x="4439942" y="755557"/>
            <a:ext cx="4165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Volet « Edito », version nouveaux clients star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085E88F-7701-B4AE-DD18-4B0D80AC86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8520" y="1075939"/>
            <a:ext cx="3395526" cy="342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733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</Words>
  <Application>Microsoft Office PowerPoint</Application>
  <PresentationFormat>Affichage à l'écran (16:9)</PresentationFormat>
  <Paragraphs>53</Paragraphs>
  <Slides>13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6" baseType="lpstr">
      <vt:lpstr>Arial</vt:lpstr>
      <vt:lpstr>Calibri</vt:lpstr>
      <vt:lpstr>Simple Light</vt:lpstr>
      <vt:lpstr>SMATCH Mailing Janvier 2024</vt:lpstr>
      <vt:lpstr>Personnalisation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27017 – Carrefour FAV Printemps 2023 HM</dc:title>
  <dc:creator>Joannie ZOCLY</dc:creator>
  <cp:lastModifiedBy>Emilie Proteau</cp:lastModifiedBy>
  <cp:revision>39</cp:revision>
  <dcterms:modified xsi:type="dcterms:W3CDTF">2023-12-07T14:00:42Z</dcterms:modified>
</cp:coreProperties>
</file>