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66" r:id="rId2"/>
    <p:sldId id="289" r:id="rId3"/>
    <p:sldId id="293" r:id="rId4"/>
    <p:sldId id="290" r:id="rId5"/>
    <p:sldId id="294" r:id="rId6"/>
    <p:sldId id="291" r:id="rId7"/>
    <p:sldId id="295" r:id="rId8"/>
    <p:sldId id="292" r:id="rId9"/>
    <p:sldId id="296" r:id="rId10"/>
    <p:sldId id="297" r:id="rId11"/>
    <p:sldId id="298" r:id="rId12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on TOULI - Le Nouveau Bélier" userId="754c355e-552c-4518-8698-b9921f53fbc1" providerId="ADAL" clId="{28F88AF1-95F6-49EB-9A47-B949FE85E818}"/>
    <pc:docChg chg="undo redo custSel addSld modSld">
      <pc:chgData name="Manon TOULI - Le Nouveau Bélier" userId="754c355e-552c-4518-8698-b9921f53fbc1" providerId="ADAL" clId="{28F88AF1-95F6-49EB-9A47-B949FE85E818}" dt="2024-06-10T07:54:31.498" v="99" actId="20577"/>
      <pc:docMkLst>
        <pc:docMk/>
      </pc:docMkLst>
      <pc:sldChg chg="modSp new mod">
        <pc:chgData name="Manon TOULI - Le Nouveau Bélier" userId="754c355e-552c-4518-8698-b9921f53fbc1" providerId="ADAL" clId="{28F88AF1-95F6-49EB-9A47-B949FE85E818}" dt="2024-06-10T07:54:31.498" v="99" actId="20577"/>
        <pc:sldMkLst>
          <pc:docMk/>
          <pc:sldMk cId="1419977090" sldId="298"/>
        </pc:sldMkLst>
        <pc:spChg chg="mod">
          <ac:chgData name="Manon TOULI - Le Nouveau Bélier" userId="754c355e-552c-4518-8698-b9921f53fbc1" providerId="ADAL" clId="{28F88AF1-95F6-49EB-9A47-B949FE85E818}" dt="2024-06-10T07:54:31.498" v="99" actId="20577"/>
          <ac:spMkLst>
            <pc:docMk/>
            <pc:sldMk cId="1419977090" sldId="298"/>
            <ac:spMk id="2" creationId="{A66A6A51-5273-588A-DCED-C2AAC48BFEC0}"/>
          </ac:spMkLst>
        </pc:spChg>
        <pc:spChg chg="mod">
          <ac:chgData name="Manon TOULI - Le Nouveau Bélier" userId="754c355e-552c-4518-8698-b9921f53fbc1" providerId="ADAL" clId="{28F88AF1-95F6-49EB-9A47-B949FE85E818}" dt="2024-06-10T07:51:28.466" v="20" actId="20577"/>
          <ac:spMkLst>
            <pc:docMk/>
            <pc:sldMk cId="1419977090" sldId="298"/>
            <ac:spMk id="3" creationId="{B41DBB9B-D5CA-02D2-B5B3-49FC117F2690}"/>
          </ac:spMkLst>
        </pc:spChg>
        <pc:spChg chg="mod">
          <ac:chgData name="Manon TOULI - Le Nouveau Bélier" userId="754c355e-552c-4518-8698-b9921f53fbc1" providerId="ADAL" clId="{28F88AF1-95F6-49EB-9A47-B949FE85E818}" dt="2024-06-10T07:54:24.066" v="94" actId="20577"/>
          <ac:spMkLst>
            <pc:docMk/>
            <pc:sldMk cId="1419977090" sldId="298"/>
            <ac:spMk id="4" creationId="{918E1528-66EB-C89F-B953-1BC1BB166E1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10/06/2024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Logo client </a:t>
            </a:r>
            <a:br>
              <a:rPr lang="fr-FR"/>
            </a:br>
            <a:r>
              <a:rPr lang="fr-FR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1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2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droite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 divers</a:t>
            </a:r>
            <a:br>
              <a:rPr lang="fr-FR"/>
            </a:br>
            <a:r>
              <a:rPr lang="fr-FR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Image </a:t>
            </a:r>
            <a:br>
              <a:rPr lang="fr-FR"/>
            </a:br>
            <a:r>
              <a:rPr lang="fr-FR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Site web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du masque (pour passer aux autres styles de texte de la présentation (</a:t>
            </a:r>
            <a:r>
              <a:rPr lang="fr-FR" altLang="fr-FR" err="1"/>
              <a:t>pomme+Y</a:t>
            </a:r>
            <a:r>
              <a:rPr lang="fr-FR" altLang="fr-FR"/>
              <a:t>)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AB2AAD-69CE-334E-0F33-819F4AF9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MAILING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3E5B0A4-6D43-23DB-2375-B4F6BEE6A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298836"/>
            <a:ext cx="11587162" cy="395073"/>
          </a:xfrm>
        </p:spPr>
        <p:txBody>
          <a:bodyPr/>
          <a:lstStyle/>
          <a:p>
            <a:r>
              <a:rPr lang="fr-FR" dirty="0"/>
              <a:t>RENTREE </a:t>
            </a:r>
          </a:p>
        </p:txBody>
      </p:sp>
    </p:spTree>
    <p:extLst>
      <p:ext uri="{BB962C8B-B14F-4D97-AF65-F5344CB8AC3E}">
        <p14:creationId xmlns:p14="http://schemas.microsoft.com/office/powerpoint/2010/main" val="349461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A00A9-FC3D-2758-4F2B-6D6555A8F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Mailing rentrée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82AD3B-25DC-967A-B426-7A8B021B0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zoning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D2256D9-D807-35DE-27CF-0241BB2D19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EE3DDFB-8F75-F9D7-E8FB-F646CAADC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4894"/>
            <a:ext cx="12192000" cy="386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66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6A6A51-5273-588A-DCED-C2AAC48BF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Devis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1DBB9B-D5CA-02D2-B5B3-49FC117F26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Mailing rentrée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8E1528-66EB-C89F-B953-1BC1BB166E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FORFAIT : 1 MAILING 3 VOLETS - 4 000 € HT</a:t>
            </a:r>
          </a:p>
          <a:p>
            <a:r>
              <a:rPr lang="fr-FR" dirty="0"/>
              <a:t>- Conseil, conception et création, suivi</a:t>
            </a:r>
          </a:p>
          <a:p>
            <a:r>
              <a:rPr lang="fr-FR" dirty="0"/>
              <a:t>- Mailing rentrée 2024 : Création de la maquette - Rédaction du mailing - Création des PNG coupons - Intégration dans l’outil </a:t>
            </a:r>
            <a:r>
              <a:rPr lang="fr-FR" dirty="0" err="1"/>
              <a:t>Gocad</a:t>
            </a:r>
            <a:br>
              <a:rPr lang="fr-FR" dirty="0"/>
            </a:br>
            <a:br>
              <a:rPr lang="fr-FR" dirty="0"/>
            </a:br>
            <a:r>
              <a:rPr lang="fr-FR" b="1" dirty="0"/>
              <a:t>LANDING PAGE :</a:t>
            </a:r>
            <a:br>
              <a:rPr lang="fr-FR" b="1" dirty="0"/>
            </a:br>
            <a:r>
              <a:rPr lang="fr-FR" dirty="0"/>
              <a:t>- Rentrée : 300€</a:t>
            </a:r>
            <a:br>
              <a:rPr lang="fr-FR" dirty="0"/>
            </a:br>
            <a:r>
              <a:rPr lang="fr-FR" dirty="0"/>
              <a:t>- Good Food : 150€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9977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3F6D8E-63E9-7B48-C66F-1350E893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9" y="486457"/>
            <a:ext cx="2849562" cy="529544"/>
          </a:xfrm>
        </p:spPr>
        <p:txBody>
          <a:bodyPr/>
          <a:lstStyle/>
          <a:p>
            <a:pPr algn="l"/>
            <a:r>
              <a:rPr lang="fr-FR" sz="1800" dirty="0"/>
              <a:t>#1</a:t>
            </a:r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36831345-BA68-C351-D592-393329BC9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363" y="251491"/>
            <a:ext cx="8989274" cy="635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7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24F508-7635-D7F4-1326-81009D886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recette d’une rentrée réussie !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E4CEB2-17E7-DAE6-288E-D281F0E16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#1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11A25F8-2C21-5D0E-27A7-AE35DB6F41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graphisme, nourriture&#10;&#10;Description générée automatiquement">
            <a:extLst>
              <a:ext uri="{FF2B5EF4-FFF2-40B4-BE49-F238E27FC236}">
                <a16:creationId xmlns:a16="http://schemas.microsoft.com/office/drawing/2014/main" id="{5C67DE6B-18B2-F4BD-0A14-F17C8B6EC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7" y="1781399"/>
            <a:ext cx="10450286" cy="33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34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3F6D8E-63E9-7B48-C66F-1350E893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9" y="486457"/>
            <a:ext cx="2849562" cy="529544"/>
          </a:xfrm>
        </p:spPr>
        <p:txBody>
          <a:bodyPr/>
          <a:lstStyle/>
          <a:p>
            <a:pPr algn="l"/>
            <a:r>
              <a:rPr lang="fr-FR" sz="1800" dirty="0"/>
              <a:t>#2</a:t>
            </a:r>
          </a:p>
        </p:txBody>
      </p:sp>
      <p:pic>
        <p:nvPicPr>
          <p:cNvPr id="5" name="Image 4" descr="Une image contenant texte, graphisme, conception, nourriture&#10;&#10;Description générée automatiquement">
            <a:extLst>
              <a:ext uri="{FF2B5EF4-FFF2-40B4-BE49-F238E27FC236}">
                <a16:creationId xmlns:a16="http://schemas.microsoft.com/office/drawing/2014/main" id="{7394AAE4-B216-D387-6706-AE8870615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638" y="190887"/>
            <a:ext cx="9160724" cy="64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72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4AC45-A99F-403C-84D1-369BA603E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rentrée tout en légèreté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DF6E61-0E9E-42CD-ACBB-4ECF40A3FF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#2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450504E-CAE5-0E29-DA35-F14FAFCB26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graphisme, Graphique, conception&#10;&#10;Description générée automatiquement">
            <a:extLst>
              <a:ext uri="{FF2B5EF4-FFF2-40B4-BE49-F238E27FC236}">
                <a16:creationId xmlns:a16="http://schemas.microsoft.com/office/drawing/2014/main" id="{61373611-B3EF-997B-67A2-84FD11E50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4894"/>
            <a:ext cx="12192000" cy="386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3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3F6D8E-63E9-7B48-C66F-1350E893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9" y="486457"/>
            <a:ext cx="2849562" cy="529544"/>
          </a:xfrm>
        </p:spPr>
        <p:txBody>
          <a:bodyPr/>
          <a:lstStyle/>
          <a:p>
            <a:pPr algn="l"/>
            <a:r>
              <a:rPr lang="fr-FR" sz="1800" dirty="0"/>
              <a:t>#3</a:t>
            </a:r>
          </a:p>
        </p:txBody>
      </p:sp>
      <p:pic>
        <p:nvPicPr>
          <p:cNvPr id="4" name="Image 3" descr="Une image contenant texte, légume, fruit, nourriture&#10;&#10;Description générée automatiquement">
            <a:extLst>
              <a:ext uri="{FF2B5EF4-FFF2-40B4-BE49-F238E27FC236}">
                <a16:creationId xmlns:a16="http://schemas.microsoft.com/office/drawing/2014/main" id="{1F623F52-CA24-0CCA-F5F1-175CC19FC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60" y="212042"/>
            <a:ext cx="9100879" cy="64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97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E84910-E56C-F0FD-6DD5-C34F5C63F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rentrée équilibrée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32B5DB9-2618-E2C5-4D6D-C36A8713D3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#3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599F5B9-EAB9-968B-2F38-9A1E6C57E7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graphisme, capture d’écran, fruit&#10;&#10;Description générée automatiquement">
            <a:extLst>
              <a:ext uri="{FF2B5EF4-FFF2-40B4-BE49-F238E27FC236}">
                <a16:creationId xmlns:a16="http://schemas.microsoft.com/office/drawing/2014/main" id="{00A4364B-9D7F-CCF3-2B99-AC8047D7B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4894"/>
            <a:ext cx="12192000" cy="386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1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3F6D8E-63E9-7B48-C66F-1350E893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9" y="486457"/>
            <a:ext cx="2849562" cy="529544"/>
          </a:xfrm>
        </p:spPr>
        <p:txBody>
          <a:bodyPr/>
          <a:lstStyle/>
          <a:p>
            <a:pPr algn="l"/>
            <a:r>
              <a:rPr lang="fr-FR" sz="1800" dirty="0"/>
              <a:t>#4</a:t>
            </a:r>
          </a:p>
        </p:txBody>
      </p:sp>
      <p:pic>
        <p:nvPicPr>
          <p:cNvPr id="4" name="Image 3" descr="Une image contenant texte, Police&#10;&#10;Description générée automatiquement">
            <a:extLst>
              <a:ext uri="{FF2B5EF4-FFF2-40B4-BE49-F238E27FC236}">
                <a16:creationId xmlns:a16="http://schemas.microsoft.com/office/drawing/2014/main" id="{0E24BCE1-6F8C-0813-8812-79D48A280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312" y="233074"/>
            <a:ext cx="9041376" cy="639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17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0368D-A13A-6565-6F35-9E7EDD2E5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rentrée tout en simplicité !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CC2EF1-9527-7B14-C85F-3962698E63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#4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4DA56A-697C-9F64-441B-5F3E17AF76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Police, graphisme, capture d’écran&#10;&#10;Description générée automatiquement">
            <a:extLst>
              <a:ext uri="{FF2B5EF4-FFF2-40B4-BE49-F238E27FC236}">
                <a16:creationId xmlns:a16="http://schemas.microsoft.com/office/drawing/2014/main" id="{7561B5CB-F031-1A67-FC97-FBCAC6342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4894"/>
            <a:ext cx="12192000" cy="386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0970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22</TotalTime>
  <Words>104</Words>
  <Application>Microsoft Office PowerPoint</Application>
  <PresentationFormat>Grand écran</PresentationFormat>
  <Paragraphs>21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MAILING</vt:lpstr>
      <vt:lpstr>#1</vt:lpstr>
      <vt:lpstr>La recette d’une rentrée réussie !</vt:lpstr>
      <vt:lpstr>#2</vt:lpstr>
      <vt:lpstr>Une rentrée tout en légèreté</vt:lpstr>
      <vt:lpstr>#3</vt:lpstr>
      <vt:lpstr>Une rentrée équilibrée</vt:lpstr>
      <vt:lpstr>#4</vt:lpstr>
      <vt:lpstr>Une rentrée tout en simplicité !</vt:lpstr>
      <vt:lpstr>Mailing rentrée</vt:lpstr>
      <vt:lpstr>Devis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Manon TOULI - Le Nouveau Bélier</cp:lastModifiedBy>
  <cp:revision>2</cp:revision>
  <cp:lastPrinted>2022-07-05T07:32:58Z</cp:lastPrinted>
  <dcterms:created xsi:type="dcterms:W3CDTF">2024-03-21T13:57:28Z</dcterms:created>
  <dcterms:modified xsi:type="dcterms:W3CDTF">2024-06-10T07:54:34Z</dcterms:modified>
  <cp:category/>
</cp:coreProperties>
</file>