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57169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1b42673802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1b42673802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1b4267380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1b4267380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1b4267380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1b4267380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1b42673802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1b42673802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1b42673802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1b42673802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1b42673802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1b42673802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1b42673802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1b42673802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235500" y="2964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déclinaisons des appellations selon rayons et produits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4899" y="3528026"/>
            <a:ext cx="1257750" cy="125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45800" y="3472275"/>
            <a:ext cx="1364450" cy="136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5999" y="3474663"/>
            <a:ext cx="1364450" cy="1364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82638" y="3472256"/>
            <a:ext cx="1364470" cy="136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60450" y="3474687"/>
            <a:ext cx="1364450" cy="136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25450" y="677663"/>
            <a:ext cx="2199442" cy="220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La cuisine</a:t>
            </a:r>
            <a:endParaRPr b="1"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938" y="1314838"/>
            <a:ext cx="2714625" cy="27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7738" y="1017725"/>
            <a:ext cx="5668634" cy="362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boulangerie et patisserie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2725" y="1645219"/>
            <a:ext cx="1448200" cy="145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200" y="1433619"/>
            <a:ext cx="1549350" cy="155480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/>
          <p:nvPr/>
        </p:nvSpPr>
        <p:spPr>
          <a:xfrm>
            <a:off x="570100" y="3098500"/>
            <a:ext cx="1735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tous les </a:t>
            </a:r>
            <a:r>
              <a:rPr lang="fr" b="1"/>
              <a:t>pains de nos ateliers</a:t>
            </a:r>
            <a:endParaRPr b="1"/>
          </a:p>
        </p:txBody>
      </p:sp>
      <p:sp>
        <p:nvSpPr>
          <p:cNvPr id="77" name="Google Shape;77;p15"/>
          <p:cNvSpPr txBox="1"/>
          <p:nvPr/>
        </p:nvSpPr>
        <p:spPr>
          <a:xfrm>
            <a:off x="4924075" y="3098500"/>
            <a:ext cx="18678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toutes nos </a:t>
            </a:r>
            <a:r>
              <a:rPr lang="fr" b="1"/>
              <a:t>pâtisseries fabriquées en </a:t>
            </a:r>
            <a:r>
              <a:rPr lang="fr"/>
              <a:t>magasin du moelleux à l’entremet </a:t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32925" y="1170125"/>
            <a:ext cx="2250225" cy="3187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10500" y="1875663"/>
            <a:ext cx="2117957" cy="177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22" b="1"/>
              <a:t>boucherie traditionnelle</a:t>
            </a:r>
            <a:endParaRPr sz="3022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20" y="1884707"/>
            <a:ext cx="1521650" cy="152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62575" y="1504319"/>
            <a:ext cx="2860037" cy="1829418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6"/>
          <p:cNvSpPr txBox="1"/>
          <p:nvPr/>
        </p:nvSpPr>
        <p:spPr>
          <a:xfrm>
            <a:off x="138125" y="3542675"/>
            <a:ext cx="40881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toutes</a:t>
            </a:r>
            <a:r>
              <a:rPr lang="fr" b="1"/>
              <a:t> les préparations boucherie</a:t>
            </a:r>
            <a:r>
              <a:rPr lang="fr"/>
              <a:t> prêt à consommer (assemblage, avec recette, fumaison mais pas de cuisson)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Foie Gras, patés cuisinés par vos Pros </a:t>
            </a:r>
            <a:endParaRPr/>
          </a:p>
        </p:txBody>
      </p:sp>
      <p:sp>
        <p:nvSpPr>
          <p:cNvPr id="88" name="Google Shape;88;p16"/>
          <p:cNvSpPr txBox="1"/>
          <p:nvPr/>
        </p:nvSpPr>
        <p:spPr>
          <a:xfrm>
            <a:off x="4709700" y="3542675"/>
            <a:ext cx="41892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toutes les </a:t>
            </a:r>
            <a:r>
              <a:rPr lang="fr" b="1"/>
              <a:t>viandes découpées</a:t>
            </a:r>
            <a:r>
              <a:rPr lang="fr"/>
              <a:t> avec les gestes du pro </a:t>
            </a:r>
            <a:r>
              <a:rPr lang="fr">
                <a:solidFill>
                  <a:schemeClr val="dk1"/>
                </a:solidFill>
              </a:rPr>
              <a:t>et </a:t>
            </a:r>
            <a:r>
              <a:rPr lang="fr" b="1">
                <a:solidFill>
                  <a:schemeClr val="dk1"/>
                </a:solidFill>
              </a:rPr>
              <a:t>emballées </a:t>
            </a:r>
            <a:r>
              <a:rPr lang="fr">
                <a:solidFill>
                  <a:schemeClr val="dk1"/>
                </a:solidFill>
              </a:rPr>
              <a:t>et prêt à cuisiner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4800" y="1910826"/>
            <a:ext cx="1521650" cy="152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6600" y="1895216"/>
            <a:ext cx="2119500" cy="1500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Poissonnerie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1" y="1810913"/>
            <a:ext cx="1521650" cy="15216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 txBox="1"/>
          <p:nvPr/>
        </p:nvSpPr>
        <p:spPr>
          <a:xfrm>
            <a:off x="545325" y="3631900"/>
            <a:ext cx="34332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toutes les préparations poissonnerie </a:t>
            </a:r>
            <a:r>
              <a:rPr lang="fr">
                <a:solidFill>
                  <a:schemeClr val="dk1"/>
                </a:solidFill>
              </a:rPr>
              <a:t>prêt à consommer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(assemblage avec recette, fumaison mais sans cuisson)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7"/>
          <p:cNvSpPr txBox="1"/>
          <p:nvPr/>
        </p:nvSpPr>
        <p:spPr>
          <a:xfrm>
            <a:off x="4614175" y="3486105"/>
            <a:ext cx="45297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>
                <a:solidFill>
                  <a:schemeClr val="dk1"/>
                </a:solidFill>
              </a:rPr>
              <a:t>toutes les poissons </a:t>
            </a:r>
            <a:r>
              <a:rPr lang="fr" b="1">
                <a:solidFill>
                  <a:schemeClr val="dk1"/>
                </a:solidFill>
              </a:rPr>
              <a:t>découpés </a:t>
            </a:r>
            <a:r>
              <a:rPr lang="fr">
                <a:solidFill>
                  <a:schemeClr val="dk1"/>
                </a:solidFill>
              </a:rPr>
              <a:t>avec les gestes du pro et </a:t>
            </a:r>
            <a:r>
              <a:rPr lang="fr" b="1">
                <a:solidFill>
                  <a:schemeClr val="dk1"/>
                </a:solidFill>
              </a:rPr>
              <a:t>emballés </a:t>
            </a:r>
            <a:r>
              <a:rPr lang="fr">
                <a:solidFill>
                  <a:schemeClr val="dk1"/>
                </a:solidFill>
              </a:rPr>
              <a:t>et prêt à cuisiner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4175" y="1897904"/>
            <a:ext cx="1477500" cy="147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4">
            <a:alphaModFix/>
          </a:blip>
          <a:srcRect r="6638" b="29656"/>
          <a:stretch/>
        </p:blipFill>
        <p:spPr>
          <a:xfrm>
            <a:off x="1833350" y="1605813"/>
            <a:ext cx="1923101" cy="1931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30769" y="2006730"/>
            <a:ext cx="1652588" cy="11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charcuterie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0" name="Google Shape;11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4225" y="2003245"/>
            <a:ext cx="1364450" cy="13692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8"/>
          <p:cNvSpPr txBox="1"/>
          <p:nvPr/>
        </p:nvSpPr>
        <p:spPr>
          <a:xfrm>
            <a:off x="164325" y="3631900"/>
            <a:ext cx="28722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toutes les </a:t>
            </a:r>
            <a:r>
              <a:rPr lang="fr" b="1"/>
              <a:t>préparations snacking</a:t>
            </a:r>
            <a:r>
              <a:rPr lang="fr"/>
              <a:t> prêt a consommer </a:t>
            </a:r>
            <a:r>
              <a:rPr lang="fr">
                <a:solidFill>
                  <a:schemeClr val="dk1"/>
                </a:solidFill>
              </a:rPr>
              <a:t>(assemblage avec recette mais sans cuisson)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8"/>
          <p:cNvSpPr txBox="1"/>
          <p:nvPr/>
        </p:nvSpPr>
        <p:spPr>
          <a:xfrm>
            <a:off x="5172875" y="3814670"/>
            <a:ext cx="37755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toute la </a:t>
            </a:r>
            <a:r>
              <a:rPr lang="fr" b="1">
                <a:solidFill>
                  <a:schemeClr val="dk1"/>
                </a:solidFill>
              </a:rPr>
              <a:t>charcuterie découpée</a:t>
            </a:r>
            <a:r>
              <a:rPr lang="fr">
                <a:solidFill>
                  <a:schemeClr val="dk1"/>
                </a:solidFill>
              </a:rPr>
              <a:t> avec les gestes du pro et </a:t>
            </a:r>
            <a:r>
              <a:rPr lang="fr" b="1">
                <a:solidFill>
                  <a:schemeClr val="dk1"/>
                </a:solidFill>
              </a:rPr>
              <a:t>emballée, </a:t>
            </a:r>
            <a:r>
              <a:rPr lang="fr">
                <a:solidFill>
                  <a:schemeClr val="dk1"/>
                </a:solidFill>
              </a:rPr>
              <a:t>prêt à cuisiner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3" name="Google Shape;11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0" y="1808249"/>
            <a:ext cx="1521650" cy="1527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850" y="1586762"/>
            <a:ext cx="1789828" cy="196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34000" y="1421949"/>
            <a:ext cx="2768075" cy="21347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fromagerie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0325" y="1033916"/>
            <a:ext cx="1364450" cy="136924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602113" y="4232450"/>
            <a:ext cx="38979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toutes les </a:t>
            </a:r>
            <a:r>
              <a:rPr lang="fr" b="1">
                <a:solidFill>
                  <a:schemeClr val="dk1"/>
                </a:solidFill>
              </a:rPr>
              <a:t>fromages découpés</a:t>
            </a:r>
            <a:r>
              <a:rPr lang="fr">
                <a:solidFill>
                  <a:schemeClr val="dk1"/>
                </a:solidFill>
              </a:rPr>
              <a:t> avec les gestes du pro et </a:t>
            </a:r>
            <a:r>
              <a:rPr lang="fr" b="1">
                <a:solidFill>
                  <a:schemeClr val="dk1"/>
                </a:solidFill>
              </a:rPr>
              <a:t>emballés</a:t>
            </a:r>
            <a:r>
              <a:rPr lang="fr">
                <a:solidFill>
                  <a:schemeClr val="dk1"/>
                </a:solidFill>
              </a:rPr>
              <a:t>, prêt à consommer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0" name="Google Shape;13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327" y="2571749"/>
            <a:ext cx="3069319" cy="17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 dirty="0"/>
              <a:t>Primeur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36" name="Google Shape;13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7400" y="1032792"/>
            <a:ext cx="1364450" cy="1369248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 txBox="1"/>
          <p:nvPr/>
        </p:nvSpPr>
        <p:spPr>
          <a:xfrm>
            <a:off x="5293359" y="3768992"/>
            <a:ext cx="3350089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FR" sz="1100" dirty="0"/>
              <a:t>tous les fruits ou légumes </a:t>
            </a:r>
            <a:r>
              <a:rPr lang="fr-FR" sz="1100" b="1" dirty="0"/>
              <a:t>sélectionnés par nos équipes pour leur aspérité GF</a:t>
            </a:r>
            <a:r>
              <a:rPr lang="fr-FR" sz="1100" dirty="0"/>
              <a:t> </a:t>
            </a:r>
          </a:p>
          <a:p>
            <a:r>
              <a:rPr lang="fr-FR" sz="1100" dirty="0"/>
              <a:t>notre MDD bon rapport qualité prix  du TRAD </a:t>
            </a:r>
          </a:p>
          <a:p>
            <a:r>
              <a:rPr lang="fr-FR" sz="1100" dirty="0"/>
              <a:t>en // de Choix du Goût </a:t>
            </a:r>
          </a:p>
        </p:txBody>
      </p:sp>
      <p:pic>
        <p:nvPicPr>
          <p:cNvPr id="141" name="Google Shape;14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75250" y="2757632"/>
            <a:ext cx="2041900" cy="196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206" y="1707210"/>
            <a:ext cx="2506871" cy="1983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84930" y="331350"/>
            <a:ext cx="1364470" cy="136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37;p20"/>
          <p:cNvSpPr txBox="1"/>
          <p:nvPr/>
        </p:nvSpPr>
        <p:spPr>
          <a:xfrm>
            <a:off x="493950" y="2709145"/>
            <a:ext cx="15813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>
                <a:solidFill>
                  <a:schemeClr val="dk1"/>
                </a:solidFill>
              </a:rPr>
              <a:t>tous </a:t>
            </a:r>
            <a:r>
              <a:rPr lang="fr" b="1" dirty="0">
                <a:solidFill>
                  <a:schemeClr val="dk1"/>
                </a:solidFill>
              </a:rPr>
              <a:t>les fruits 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 dirty="0">
                <a:solidFill>
                  <a:schemeClr val="dk1"/>
                </a:solidFill>
              </a:rPr>
              <a:t>ou légumes découpées</a:t>
            </a:r>
            <a:r>
              <a:rPr lang="fr" dirty="0">
                <a:solidFill>
                  <a:schemeClr val="dk1"/>
                </a:solidFill>
              </a:rPr>
              <a:t>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>
                <a:solidFill>
                  <a:schemeClr val="dk1"/>
                </a:solidFill>
              </a:rPr>
              <a:t>avec les gestes du pro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>
                <a:solidFill>
                  <a:schemeClr val="dk1"/>
                </a:solidFill>
              </a:rPr>
              <a:t>et </a:t>
            </a:r>
            <a:r>
              <a:rPr lang="fr" b="1" dirty="0">
                <a:solidFill>
                  <a:schemeClr val="dk1"/>
                </a:solidFill>
              </a:rPr>
              <a:t>emballés</a:t>
            </a:r>
            <a:r>
              <a:rPr lang="fr" dirty="0">
                <a:solidFill>
                  <a:schemeClr val="dk1"/>
                </a:solidFill>
              </a:rPr>
              <a:t>,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>
                <a:solidFill>
                  <a:schemeClr val="dk1"/>
                </a:solidFill>
              </a:rPr>
              <a:t>prêt à être cuisiner ou consommer</a:t>
            </a:r>
            <a:endParaRPr dirty="0"/>
          </a:p>
        </p:txBody>
      </p:sp>
      <p:pic>
        <p:nvPicPr>
          <p:cNvPr id="1028" name="Picture 4" descr="https://lh4.googleusercontent.com/fbsxS3rr435iAd24bAOBqKrey8rq8Y3zQIO7W22WizZiAKNSa6xSM-_x40sYGMVzAgHg7uxjx2rWnopWRZCM0jnUN31oIIA-F-kD0cbLpGQhwDyOZZOstHozDtNS6sPLhI7nizFCsCt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240" y="1788395"/>
            <a:ext cx="1207541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Affichage à l'écran (16:9)</PresentationFormat>
  <Paragraphs>31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Arial</vt:lpstr>
      <vt:lpstr>Simple Light</vt:lpstr>
      <vt:lpstr>Présentation PowerPoint</vt:lpstr>
      <vt:lpstr>La cuisine</vt:lpstr>
      <vt:lpstr>boulangerie et patisserie </vt:lpstr>
      <vt:lpstr>boucherie traditionnelle  </vt:lpstr>
      <vt:lpstr>Poissonnerie </vt:lpstr>
      <vt:lpstr>charcuterie </vt:lpstr>
      <vt:lpstr>fromagerie </vt:lpstr>
      <vt:lpstr>Primeur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PPNP</dc:title>
  <dc:creator>VAN MULLEM Marion</dc:creator>
  <cp:lastModifiedBy>Emilie Proteau</cp:lastModifiedBy>
  <cp:revision>3</cp:revision>
  <dcterms:modified xsi:type="dcterms:W3CDTF">2022-04-27T14:55:46Z</dcterms:modified>
</cp:coreProperties>
</file>