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8"/>
  </p:notesMasterIdLst>
  <p:sldIdLst>
    <p:sldId id="1930" r:id="rId2"/>
    <p:sldId id="2084" r:id="rId3"/>
    <p:sldId id="2063" r:id="rId4"/>
    <p:sldId id="2112" r:id="rId5"/>
    <p:sldId id="2124" r:id="rId6"/>
    <p:sldId id="2125" r:id="rId7"/>
    <p:sldId id="2090" r:id="rId8"/>
    <p:sldId id="2106" r:id="rId9"/>
    <p:sldId id="2091" r:id="rId10"/>
    <p:sldId id="2107" r:id="rId11"/>
    <p:sldId id="2110" r:id="rId12"/>
    <p:sldId id="2111" r:id="rId13"/>
    <p:sldId id="2109" r:id="rId14"/>
    <p:sldId id="2108" r:id="rId15"/>
    <p:sldId id="2115" r:id="rId16"/>
    <p:sldId id="2114" r:id="rId17"/>
    <p:sldId id="2119" r:id="rId18"/>
    <p:sldId id="2116" r:id="rId19"/>
    <p:sldId id="2117" r:id="rId20"/>
    <p:sldId id="2118" r:id="rId21"/>
    <p:sldId id="2120" r:id="rId22"/>
    <p:sldId id="2121" r:id="rId23"/>
    <p:sldId id="2122" r:id="rId24"/>
    <p:sldId id="2123" r:id="rId25"/>
    <p:sldId id="2126" r:id="rId26"/>
    <p:sldId id="2127" r:id="rId27"/>
  </p:sldIdLst>
  <p:sldSz cx="12192000" cy="6858000"/>
  <p:notesSz cx="6858000" cy="9144000"/>
  <p:embeddedFontLst>
    <p:embeddedFont>
      <p:font typeface="Avenir Next LT Pro" panose="020B0504020202020204" pitchFamily="34" charset="0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Helvetica" panose="020B0604020202020204" pitchFamily="34" charset="0"/>
      <p:regular r:id="rId37"/>
      <p:bold r:id="rId38"/>
      <p:italic r:id="rId39"/>
      <p:boldItalic r:id="rId4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7756"/>
    <a:srgbClr val="6F8E30"/>
    <a:srgbClr val="4E6489"/>
    <a:srgbClr val="8A8168"/>
    <a:srgbClr val="003D7C"/>
    <a:srgbClr val="FFFFFF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AC9BFA-4064-4024-957B-4FBE43F8DE01}" v="6" dt="2023-01-20T10:03:50.8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86182" autoAdjust="0"/>
  </p:normalViewPr>
  <p:slideViewPr>
    <p:cSldViewPr snapToGrid="0">
      <p:cViewPr varScale="1">
        <p:scale>
          <a:sx n="54" d="100"/>
          <a:sy n="54" d="100"/>
        </p:scale>
        <p:origin x="11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62AC9BFA-4064-4024-957B-4FBE43F8DE01}"/>
    <pc:docChg chg="custSel addSld modSld">
      <pc:chgData name="Céline Tuduri" userId="edc773aa-4903-456e-96ea-bec4f437440a" providerId="ADAL" clId="{62AC9BFA-4064-4024-957B-4FBE43F8DE01}" dt="2023-01-20T10:04:02.920" v="43" actId="20577"/>
      <pc:docMkLst>
        <pc:docMk/>
      </pc:docMkLst>
      <pc:sldChg chg="modSp mod">
        <pc:chgData name="Céline Tuduri" userId="edc773aa-4903-456e-96ea-bec4f437440a" providerId="ADAL" clId="{62AC9BFA-4064-4024-957B-4FBE43F8DE01}" dt="2023-01-20T10:04:02.920" v="43" actId="20577"/>
        <pc:sldMkLst>
          <pc:docMk/>
          <pc:sldMk cId="4215625006" sldId="1930"/>
        </pc:sldMkLst>
        <pc:spChg chg="mod">
          <ac:chgData name="Céline Tuduri" userId="edc773aa-4903-456e-96ea-bec4f437440a" providerId="ADAL" clId="{62AC9BFA-4064-4024-957B-4FBE43F8DE01}" dt="2023-01-20T10:04:02.920" v="43" actId="20577"/>
          <ac:spMkLst>
            <pc:docMk/>
            <pc:sldMk cId="4215625006" sldId="1930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62AC9BFA-4064-4024-957B-4FBE43F8DE01}" dt="2023-01-20T10:03:16.751" v="3" actId="20577"/>
        <pc:sldMkLst>
          <pc:docMk/>
          <pc:sldMk cId="3290231896" sldId="2126"/>
        </pc:sldMkLst>
        <pc:spChg chg="mod">
          <ac:chgData name="Céline Tuduri" userId="edc773aa-4903-456e-96ea-bec4f437440a" providerId="ADAL" clId="{62AC9BFA-4064-4024-957B-4FBE43F8DE01}" dt="2023-01-20T10:03:16.751" v="3" actId="20577"/>
          <ac:spMkLst>
            <pc:docMk/>
            <pc:sldMk cId="3290231896" sldId="2126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62AC9BFA-4064-4024-957B-4FBE43F8DE01}" dt="2023-01-20T10:03:50.847" v="29"/>
        <pc:sldMkLst>
          <pc:docMk/>
          <pc:sldMk cId="513734644" sldId="2127"/>
        </pc:sldMkLst>
        <pc:spChg chg="mod">
          <ac:chgData name="Céline Tuduri" userId="edc773aa-4903-456e-96ea-bec4f437440a" providerId="ADAL" clId="{62AC9BFA-4064-4024-957B-4FBE43F8DE01}" dt="2023-01-20T10:03:38.097" v="28" actId="20577"/>
          <ac:spMkLst>
            <pc:docMk/>
            <pc:sldMk cId="513734644" sldId="2127"/>
            <ac:spMk id="6" creationId="{60048D1C-ADE6-4E4E-A5C4-F4B41A56AC00}"/>
          </ac:spMkLst>
        </pc:spChg>
        <pc:spChg chg="del">
          <ac:chgData name="Céline Tuduri" userId="edc773aa-4903-456e-96ea-bec4f437440a" providerId="ADAL" clId="{62AC9BFA-4064-4024-957B-4FBE43F8DE01}" dt="2023-01-20T10:03:33.698" v="8" actId="478"/>
          <ac:spMkLst>
            <pc:docMk/>
            <pc:sldMk cId="513734644" sldId="2127"/>
            <ac:spMk id="8" creationId="{2B3F298A-B973-04E7-8B77-8A3CD13A5D04}"/>
          </ac:spMkLst>
        </pc:spChg>
        <pc:spChg chg="del">
          <ac:chgData name="Céline Tuduri" userId="edc773aa-4903-456e-96ea-bec4f437440a" providerId="ADAL" clId="{62AC9BFA-4064-4024-957B-4FBE43F8DE01}" dt="2023-01-20T10:03:27.427" v="6" actId="478"/>
          <ac:spMkLst>
            <pc:docMk/>
            <pc:sldMk cId="513734644" sldId="2127"/>
            <ac:spMk id="13" creationId="{3F76E9B1-7D0D-5CC3-88DB-5EC94BC60F2C}"/>
          </ac:spMkLst>
        </pc:spChg>
        <pc:spChg chg="del">
          <ac:chgData name="Céline Tuduri" userId="edc773aa-4903-456e-96ea-bec4f437440a" providerId="ADAL" clId="{62AC9BFA-4064-4024-957B-4FBE43F8DE01}" dt="2023-01-20T10:03:31.489" v="7" actId="478"/>
          <ac:spMkLst>
            <pc:docMk/>
            <pc:sldMk cId="513734644" sldId="2127"/>
            <ac:spMk id="15" creationId="{133C91E1-4B4C-6E13-E460-0DACE5C28963}"/>
          </ac:spMkLst>
        </pc:spChg>
        <pc:picChg chg="add mod">
          <ac:chgData name="Céline Tuduri" userId="edc773aa-4903-456e-96ea-bec4f437440a" providerId="ADAL" clId="{62AC9BFA-4064-4024-957B-4FBE43F8DE01}" dt="2023-01-20T10:03:50.847" v="29"/>
          <ac:picMkLst>
            <pc:docMk/>
            <pc:sldMk cId="513734644" sldId="2127"/>
            <ac:picMk id="3" creationId="{63870322-0A97-4159-DD42-BBC37D9338DA}"/>
          </ac:picMkLst>
        </pc:picChg>
        <pc:picChg chg="del">
          <ac:chgData name="Céline Tuduri" userId="edc773aa-4903-456e-96ea-bec4f437440a" providerId="ADAL" clId="{62AC9BFA-4064-4024-957B-4FBE43F8DE01}" dt="2023-01-20T10:03:24.962" v="5" actId="478"/>
          <ac:picMkLst>
            <pc:docMk/>
            <pc:sldMk cId="513734644" sldId="2127"/>
            <ac:picMk id="9" creationId="{EB9CA2E0-D692-5643-60AD-D5465B3A3B03}"/>
          </ac:picMkLst>
        </pc:picChg>
        <pc:picChg chg="del">
          <ac:chgData name="Céline Tuduri" userId="edc773aa-4903-456e-96ea-bec4f437440a" providerId="ADAL" clId="{62AC9BFA-4064-4024-957B-4FBE43F8DE01}" dt="2023-01-20T10:03:24.962" v="5" actId="478"/>
          <ac:picMkLst>
            <pc:docMk/>
            <pc:sldMk cId="513734644" sldId="2127"/>
            <ac:picMk id="11" creationId="{4D6AB6C9-0598-4613-58F6-4C3FA2937FEB}"/>
          </ac:picMkLst>
        </pc:picChg>
        <pc:picChg chg="del">
          <ac:chgData name="Céline Tuduri" userId="edc773aa-4903-456e-96ea-bec4f437440a" providerId="ADAL" clId="{62AC9BFA-4064-4024-957B-4FBE43F8DE01}" dt="2023-01-20T10:03:24.962" v="5" actId="478"/>
          <ac:picMkLst>
            <pc:docMk/>
            <pc:sldMk cId="513734644" sldId="2127"/>
            <ac:picMk id="12" creationId="{D8B34638-9366-A9C7-54EC-4C5F1D7C0BB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20/01/2023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759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Charte grise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7205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1203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20/01/2023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469544" y="2794624"/>
            <a:ext cx="5252913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400" b="1" dirty="0">
                <a:latin typeface="Avenir Next LT Pro" panose="020B0504020202020204" pitchFamily="34" charset="0"/>
              </a:rPr>
              <a:t>CHARTE DRIVE</a:t>
            </a:r>
          </a:p>
          <a:p>
            <a:pPr algn="ctr"/>
            <a:r>
              <a:rPr lang="fr-FR" sz="2800">
                <a:latin typeface="Avenir Next LT Pro" panose="020B0504020202020204" pitchFamily="34" charset="0"/>
              </a:rPr>
              <a:t>20.01</a:t>
            </a:r>
            <a:endParaRPr lang="fr-FR" sz="28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625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Calicot 2x1m – STADE FOOT HB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ED9361F-E938-3B3D-413F-A0F92388D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446" y="949197"/>
            <a:ext cx="9881108" cy="495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3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Panneau Longue Conservation HB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DD616A4-E472-B657-0489-3AD75C010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531" y="955548"/>
            <a:ext cx="6578938" cy="494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81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 minibus SNDP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BA0DF3E-86A1-5A8D-D118-A9B554240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165" y="936497"/>
            <a:ext cx="6229670" cy="498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0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910280" y="2794624"/>
            <a:ext cx="101087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CAMPAGNE D’AFFICHAGE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94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DECAUX 2021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3C15C14-D725-8049-824A-3CD9A8112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091" y="777533"/>
            <a:ext cx="3563220" cy="531269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307787D-2F4E-B323-EAD1-D68CB9A44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679" y="783363"/>
            <a:ext cx="3584642" cy="529127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4FD5206-87DF-37AD-CDC1-6B2CFFBB7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9922" y="792980"/>
            <a:ext cx="3563220" cy="529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03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210337" y="2794624"/>
            <a:ext cx="95086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CONCEPT DRIVE PIETON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9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FLYER SAC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1DA87500-6E34-F03D-E1C7-9F03E27EF9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7" t="7471" r="6059" b="8052"/>
          <a:stretch/>
        </p:blipFill>
        <p:spPr>
          <a:xfrm>
            <a:off x="1915861" y="0"/>
            <a:ext cx="8388454" cy="686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32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FLYER R/V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22C4B25-2A49-76CA-FAA0-BCC3827ED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906" y="987299"/>
            <a:ext cx="3454578" cy="488340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E99EC61-2D4A-2F9C-D301-FF7BD2A3E5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987299"/>
            <a:ext cx="3451761" cy="489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576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PLV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94AD74A-8AFA-7473-6193-725988DFE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00" y="1036384"/>
            <a:ext cx="2914800" cy="428647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A7A2C28C-3336-7F80-21B3-EF59240871AB}"/>
              </a:ext>
            </a:extLst>
          </p:cNvPr>
          <p:cNvSpPr txBox="1">
            <a:spLocks/>
          </p:cNvSpPr>
          <p:nvPr/>
        </p:nvSpPr>
        <p:spPr bwMode="auto">
          <a:xfrm>
            <a:off x="206160" y="5337436"/>
            <a:ext cx="2792879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 arrière camion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3949B62-1563-08A7-0571-B1C2E242B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2254" y="1030033"/>
            <a:ext cx="2844946" cy="4299171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4BAFBEF1-E806-212E-97CE-90A26F24CEDE}"/>
              </a:ext>
            </a:extLst>
          </p:cNvPr>
          <p:cNvSpPr txBox="1">
            <a:spLocks/>
          </p:cNvSpPr>
          <p:nvPr/>
        </p:nvSpPr>
        <p:spPr bwMode="auto">
          <a:xfrm>
            <a:off x="4144488" y="5354019"/>
            <a:ext cx="2534795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 bâche vélo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CF080E6-215C-254B-922D-7934B18C8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7708" y="1036384"/>
            <a:ext cx="2049107" cy="428647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EF32E63-CC2B-4B9D-B5D2-EF15FA9DBA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0843" y="1030033"/>
            <a:ext cx="2060763" cy="4323986"/>
          </a:xfrm>
          <a:prstGeom prst="rect">
            <a:avLst/>
          </a:prstGeom>
        </p:spPr>
      </p:pic>
      <p:sp>
        <p:nvSpPr>
          <p:cNvPr id="14" name="Titre 1">
            <a:extLst>
              <a:ext uri="{FF2B5EF4-FFF2-40B4-BE49-F238E27FC236}">
                <a16:creationId xmlns:a16="http://schemas.microsoft.com/office/drawing/2014/main" id="{59DB94E1-9636-808A-E298-7E70895BF639}"/>
              </a:ext>
            </a:extLst>
          </p:cNvPr>
          <p:cNvSpPr txBox="1">
            <a:spLocks/>
          </p:cNvSpPr>
          <p:nvPr/>
        </p:nvSpPr>
        <p:spPr bwMode="auto">
          <a:xfrm>
            <a:off x="8864510" y="5386474"/>
            <a:ext cx="1664609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 flag</a:t>
            </a:r>
          </a:p>
        </p:txBody>
      </p:sp>
    </p:spTree>
    <p:extLst>
      <p:ext uri="{BB962C8B-B14F-4D97-AF65-F5344CB8AC3E}">
        <p14:creationId xmlns:p14="http://schemas.microsoft.com/office/powerpoint/2010/main" val="3846463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WEB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9F0A7B82-BEE7-A31B-469F-06022957A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39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1290438" y="2794624"/>
            <a:ext cx="93484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HABILLAGES MAGASINS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151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ECRANS DIGITAUX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859DC4D-E0CC-6492-F4E0-D200999A6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817" y="728013"/>
            <a:ext cx="2895749" cy="516916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1F4D32D-9030-27D7-9B42-F7BDC1DDC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870" y="728013"/>
            <a:ext cx="2902099" cy="518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301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502040" y="2794624"/>
            <a:ext cx="69252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LIVRAISON DRIVE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035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LIVRAISON COLLABORATIVE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B3F298A-B973-04E7-8B77-8A3CD13A5D04}"/>
              </a:ext>
            </a:extLst>
          </p:cNvPr>
          <p:cNvSpPr txBox="1">
            <a:spLocks/>
          </p:cNvSpPr>
          <p:nvPr/>
        </p:nvSpPr>
        <p:spPr bwMode="auto">
          <a:xfrm>
            <a:off x="718918" y="5422138"/>
            <a:ext cx="2670958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drive + email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882170C-F15B-3313-8CD2-712442ACB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590" y="237463"/>
            <a:ext cx="3446814" cy="6127669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3F76E9B1-7D0D-5CC3-88DB-5EC94BC60F2C}"/>
              </a:ext>
            </a:extLst>
          </p:cNvPr>
          <p:cNvSpPr txBox="1">
            <a:spLocks/>
          </p:cNvSpPr>
          <p:nvPr/>
        </p:nvSpPr>
        <p:spPr bwMode="auto">
          <a:xfrm>
            <a:off x="5237979" y="6395169"/>
            <a:ext cx="1764041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Landing page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C0C16FD-C150-30FD-1C33-8D142E2896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471" y="237462"/>
            <a:ext cx="3446814" cy="6127670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E04937CC-4998-8A92-59ED-2021A0FCF75D}"/>
              </a:ext>
            </a:extLst>
          </p:cNvPr>
          <p:cNvSpPr txBox="1">
            <a:spLocks/>
          </p:cNvSpPr>
          <p:nvPr/>
        </p:nvSpPr>
        <p:spPr bwMode="auto">
          <a:xfrm>
            <a:off x="9377581" y="6356160"/>
            <a:ext cx="1764041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</a:t>
            </a:r>
          </a:p>
        </p:txBody>
      </p:sp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D8E69EC4-5834-1402-4AEA-135AC1F340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18" y="1959428"/>
            <a:ext cx="3312158" cy="346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0256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LIVRAISON SMATCH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B3F298A-B973-04E7-8B77-8A3CD13A5D04}"/>
              </a:ext>
            </a:extLst>
          </p:cNvPr>
          <p:cNvSpPr txBox="1">
            <a:spLocks/>
          </p:cNvSpPr>
          <p:nvPr/>
        </p:nvSpPr>
        <p:spPr bwMode="auto">
          <a:xfrm>
            <a:off x="718918" y="5257672"/>
            <a:ext cx="2670958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drive + email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F76E9B1-7D0D-5CC3-88DB-5EC94BC60F2C}"/>
              </a:ext>
            </a:extLst>
          </p:cNvPr>
          <p:cNvSpPr txBox="1">
            <a:spLocks/>
          </p:cNvSpPr>
          <p:nvPr/>
        </p:nvSpPr>
        <p:spPr bwMode="auto">
          <a:xfrm>
            <a:off x="5374611" y="6343004"/>
            <a:ext cx="1764041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Landing page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87EAE65A-9040-E542-A84A-93C487A53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18" y="1959428"/>
            <a:ext cx="3312159" cy="316815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4C355F8-D84E-7B13-E25D-5B56AA0205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395" y="235060"/>
            <a:ext cx="3654474" cy="612766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6AB6C9-0598-4613-58F6-4C3FA2937F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529" y="215336"/>
            <a:ext cx="3446814" cy="6127668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133C91E1-4B4C-6E13-E460-0DACE5C28963}"/>
              </a:ext>
            </a:extLst>
          </p:cNvPr>
          <p:cNvSpPr txBox="1">
            <a:spLocks/>
          </p:cNvSpPr>
          <p:nvPr/>
        </p:nvSpPr>
        <p:spPr bwMode="auto">
          <a:xfrm>
            <a:off x="9641267" y="6339939"/>
            <a:ext cx="1764041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</a:t>
            </a:r>
          </a:p>
        </p:txBody>
      </p:sp>
    </p:spTree>
    <p:extLst>
      <p:ext uri="{BB962C8B-B14F-4D97-AF65-F5344CB8AC3E}">
        <p14:creationId xmlns:p14="http://schemas.microsoft.com/office/powerpoint/2010/main" val="32335690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LIVRAISON YPER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2B3F298A-B973-04E7-8B77-8A3CD13A5D04}"/>
              </a:ext>
            </a:extLst>
          </p:cNvPr>
          <p:cNvSpPr txBox="1">
            <a:spLocks/>
          </p:cNvSpPr>
          <p:nvPr/>
        </p:nvSpPr>
        <p:spPr bwMode="auto">
          <a:xfrm>
            <a:off x="1148391" y="5260813"/>
            <a:ext cx="1812011" cy="47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Bannière drive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F76E9B1-7D0D-5CC3-88DB-5EC94BC60F2C}"/>
              </a:ext>
            </a:extLst>
          </p:cNvPr>
          <p:cNvSpPr txBox="1">
            <a:spLocks/>
          </p:cNvSpPr>
          <p:nvPr/>
        </p:nvSpPr>
        <p:spPr bwMode="auto">
          <a:xfrm>
            <a:off x="5662827" y="6293837"/>
            <a:ext cx="859209" cy="53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Email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D6AB6C9-0598-4613-58F6-4C3FA2937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529" y="215336"/>
            <a:ext cx="3446814" cy="6127668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133C91E1-4B4C-6E13-E460-0DACE5C28963}"/>
              </a:ext>
            </a:extLst>
          </p:cNvPr>
          <p:cNvSpPr txBox="1">
            <a:spLocks/>
          </p:cNvSpPr>
          <p:nvPr/>
        </p:nvSpPr>
        <p:spPr bwMode="auto">
          <a:xfrm>
            <a:off x="9641267" y="6339939"/>
            <a:ext cx="1764041" cy="492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Ecran digital</a:t>
            </a:r>
          </a:p>
        </p:txBody>
      </p:sp>
      <p:pic>
        <p:nvPicPr>
          <p:cNvPr id="12" name="Image 11" descr="Une image contenant texte&#10;&#10;Description générée automatiquement">
            <a:extLst>
              <a:ext uri="{FF2B5EF4-FFF2-40B4-BE49-F238E27FC236}">
                <a16:creationId xmlns:a16="http://schemas.microsoft.com/office/drawing/2014/main" id="{D8B34638-9366-A9C7-54EC-4C5F1D7C0B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1" y="1948570"/>
            <a:ext cx="3040792" cy="3179010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EB9CA2E0-D692-5643-60AD-D5465B3A3B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379" y="166169"/>
            <a:ext cx="2712107" cy="612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517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989099" y="2794624"/>
            <a:ext cx="19511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WEB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2318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LP RECRUTEMENT DRIVE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3870322-0A97-4159-DD42-BBC37D933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19" y="0"/>
            <a:ext cx="30981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734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 façade magasin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79B9BF0-0DC6-C797-323C-DF135060E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056" y="974599"/>
            <a:ext cx="6559887" cy="490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364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Habillages magasin - BISCHHEIM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D347DF5-1E83-9038-21BC-868400434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301" y="1075992"/>
            <a:ext cx="4979974" cy="470601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9E4D6E0-F554-32D8-083A-577BCE6B5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8468" y="1127995"/>
            <a:ext cx="4979976" cy="464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888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5092473" y="2794624"/>
            <a:ext cx="17443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LAD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753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LAD globale – Affiche + flyer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F93A58E-E4A2-C89E-D6EA-C5BEDC5684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695" y="783771"/>
            <a:ext cx="3746575" cy="529045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6832607-03BC-DE51-9DB9-4CF3F5408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8607" y="994658"/>
            <a:ext cx="3416476" cy="487705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F33A6C0-5B1C-36D8-F697-E64EF2FAA7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0778" y="990474"/>
            <a:ext cx="3435527" cy="487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619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336222" y="2794624"/>
            <a:ext cx="52568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PROSPECTUS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620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915D46-85C0-4060-8DD8-DBE8426E19F6}"/>
              </a:ext>
            </a:extLst>
          </p:cNvPr>
          <p:cNvSpPr/>
          <p:nvPr/>
        </p:nvSpPr>
        <p:spPr>
          <a:xfrm>
            <a:off x="0" y="0"/>
            <a:ext cx="12192000" cy="68663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0048D1C-ADE6-4E4E-A5C4-F4B41A56AC00}"/>
              </a:ext>
            </a:extLst>
          </p:cNvPr>
          <p:cNvSpPr txBox="1">
            <a:spLocks/>
          </p:cNvSpPr>
          <p:nvPr/>
        </p:nvSpPr>
        <p:spPr bwMode="auto">
          <a:xfrm>
            <a:off x="0" y="8350"/>
            <a:ext cx="612000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Prospectus OPE 11 2021 - HB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D55041D-5E31-54C5-83A8-7434D8AA7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704" y="831716"/>
            <a:ext cx="3708591" cy="519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689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5183045" y="2794624"/>
            <a:ext cx="15632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PLV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66132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3312</TotalTime>
  <Words>103</Words>
  <Application>Microsoft Office PowerPoint</Application>
  <PresentationFormat>Grand écran</PresentationFormat>
  <Paragraphs>43</Paragraphs>
  <Slides>26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1" baseType="lpstr">
      <vt:lpstr>Calibri</vt:lpstr>
      <vt:lpstr>Avenir Next LT Pro</vt:lpstr>
      <vt:lpstr>Arial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510</cp:revision>
  <dcterms:created xsi:type="dcterms:W3CDTF">2018-09-12T14:44:28Z</dcterms:created>
  <dcterms:modified xsi:type="dcterms:W3CDTF">2023-01-20T10:04:04Z</dcterms:modified>
</cp:coreProperties>
</file>