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5"/>
  </p:notesMasterIdLst>
  <p:sldIdLst>
    <p:sldId id="445" r:id="rId2"/>
    <p:sldId id="454" r:id="rId3"/>
    <p:sldId id="455" r:id="rId4"/>
    <p:sldId id="456" r:id="rId5"/>
    <p:sldId id="457" r:id="rId6"/>
    <p:sldId id="453" r:id="rId7"/>
    <p:sldId id="447" r:id="rId8"/>
    <p:sldId id="446" r:id="rId9"/>
    <p:sldId id="448" r:id="rId10"/>
    <p:sldId id="449" r:id="rId11"/>
    <p:sldId id="450" r:id="rId12"/>
    <p:sldId id="451" r:id="rId13"/>
    <p:sldId id="452" r:id="rId14"/>
  </p:sldIdLst>
  <p:sldSz cx="12192000" cy="6858000"/>
  <p:notesSz cx="9906000" cy="143351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DADADA"/>
    <a:srgbClr val="FBEC13"/>
    <a:srgbClr val="EDE8E3"/>
    <a:srgbClr val="D9117E"/>
    <a:srgbClr val="A27F4A"/>
    <a:srgbClr val="DAA478"/>
    <a:srgbClr val="FFFFFF"/>
    <a:srgbClr val="237756"/>
    <a:srgbClr val="6F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7259" autoAdjust="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792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1AF795A4-66A1-43EF-9029-8FAFEFC3FD75}" type="datetimeFigureOut">
              <a:rPr lang="fr-FR" smtClean="0"/>
              <a:pPr/>
              <a:t>03/12/2024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792288"/>
            <a:ext cx="8597900" cy="483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513" tIns="69257" rIns="138513" bIns="69257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0600" y="6898779"/>
            <a:ext cx="7924800" cy="5644455"/>
          </a:xfrm>
          <a:prstGeom prst="rect">
            <a:avLst/>
          </a:prstGeom>
        </p:spPr>
        <p:txBody>
          <a:bodyPr vert="horz" lIns="138513" tIns="69257" rIns="138513" bIns="69257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108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33D9C152-1E26-4F05-B6D8-64339A8AB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05C3503-81F6-F908-8148-AA5DB5857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381" b="22705"/>
          <a:stretch/>
        </p:blipFill>
        <p:spPr>
          <a:xfrm rot="10800000">
            <a:off x="6887215" y="-1"/>
            <a:ext cx="5304785" cy="5300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0036" y="2535964"/>
            <a:ext cx="11591925" cy="893036"/>
          </a:xfrm>
        </p:spPr>
        <p:txBody>
          <a:bodyPr anchor="t"/>
          <a:lstStyle>
            <a:lvl1pPr>
              <a:defRPr sz="6600" b="1" i="0" cap="none" baseline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0039" y="2346451"/>
            <a:ext cx="11591924" cy="386916"/>
          </a:xfrm>
        </p:spPr>
        <p:txBody>
          <a:bodyPr/>
          <a:lstStyle>
            <a:lvl1pPr marL="0" indent="0" algn="ctr">
              <a:buNone/>
              <a:defRPr sz="2000" b="1" i="0" cap="all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SUR-TITRES DU MASQUE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CAE4518-7F82-8431-90A1-1A4973FE35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0919" y="3640011"/>
            <a:ext cx="2570162" cy="1535112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Logo client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support d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83154" y="788568"/>
            <a:ext cx="5010966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9048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456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5116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270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AA9EBA3-3004-CDE0-EF55-E572ADC437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119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9A4490-F09B-5049-E625-BCA244F5F1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2 couvert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FB0DDDAC-1AAF-4C2C-E5A2-E2FF22294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5248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1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233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2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C20A5C7E-FD04-652A-CAC9-7609A5500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5248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35A6A481-A135-7836-9B1C-3FA549288E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E5896762-F5A0-5F75-662F-59D21CF19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518C6E6D-27E5-CA4E-4EFD-50347834D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6DF51B22-0124-9A75-9FE8-DA5BC3497F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5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</p:spTree>
    <p:extLst>
      <p:ext uri="{BB962C8B-B14F-4D97-AF65-F5344CB8AC3E}">
        <p14:creationId xmlns:p14="http://schemas.microsoft.com/office/powerpoint/2010/main" val="2716478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4038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2000" y="875654"/>
            <a:ext cx="3221999" cy="5067946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droite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FAD165F-FB26-C750-DDF6-FF5074DA2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97C5F29-C6F6-DCB8-F171-CEE4D825D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5037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4825893-3B4D-ED89-10A8-20D1BA66A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21C3246-7232-0C61-8AC5-A4EB9D9BC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D4E31430-0F1D-99ED-7340-0E0A72709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00963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67494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FB48B976-B273-4FC2-6476-8D13B4878F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875654"/>
            <a:ext cx="3221999" cy="5068800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C63F3D4-EEB9-5414-1726-6658271F44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2696" y="6121400"/>
            <a:ext cx="5133593" cy="181429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DEFBF-48A4-7A83-DA38-9970B4110C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4400" y="882000"/>
            <a:ext cx="3564000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D217E5-A4ED-0094-7153-696AA8D8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07C7ADF-923B-8C19-33FF-3CEBF9970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3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D94E9F1-F10C-25D9-AA29-CE461E0116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508C3A92-EF6D-0CDB-FCDA-EB6142D4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25265C38-4B32-75BA-8548-74594E3496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5078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1067" y="875654"/>
            <a:ext cx="3581401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38394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9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1846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14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58DB85C6-64E1-5873-EB26-B59408B622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</p:spTree>
    <p:extLst>
      <p:ext uri="{BB962C8B-B14F-4D97-AF65-F5344CB8AC3E}">
        <p14:creationId xmlns:p14="http://schemas.microsoft.com/office/powerpoint/2010/main" val="255261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B201569-E60C-97FE-52AC-C68E962EF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44" t="19518" r="27990" b="19425"/>
          <a:stretch/>
        </p:blipFill>
        <p:spPr>
          <a:xfrm>
            <a:off x="7565571" y="1"/>
            <a:ext cx="4626429" cy="52439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0038" y="3429000"/>
            <a:ext cx="11514010" cy="1893385"/>
          </a:xfrm>
        </p:spPr>
        <p:txBody>
          <a:bodyPr lIns="0" tIns="0" rIns="0" bIns="0" anchor="b"/>
          <a:lstStyle>
            <a:lvl1pPr algn="l">
              <a:lnSpc>
                <a:spcPts val="7860"/>
              </a:lnSpc>
              <a:defRPr sz="8800" b="1" cap="none" baseline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0038" y="5243972"/>
            <a:ext cx="11587162" cy="395073"/>
          </a:xfrm>
        </p:spPr>
        <p:txBody>
          <a:bodyPr lIns="0" tIns="0" rIns="0" bIns="0" anchor="t"/>
          <a:lstStyle>
            <a:lvl1pPr marL="0" indent="0">
              <a:buNone/>
              <a:defRPr sz="1800" b="1" cap="all" baseline="0">
                <a:solidFill>
                  <a:srgbClr val="D911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de la section</a:t>
            </a:r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7508"/>
          <a:stretch/>
        </p:blipFill>
        <p:spPr>
          <a:xfrm>
            <a:off x="-1" y="642"/>
            <a:ext cx="7913823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0247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D2B15B-0F13-4127-3B67-D71CC2562F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r="27161"/>
          <a:stretch/>
        </p:blipFill>
        <p:spPr bwMode="auto">
          <a:xfrm>
            <a:off x="7634208" y="0"/>
            <a:ext cx="4557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8232059A-81F7-0220-AB8B-B7AB66B6C6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7397" y="1337381"/>
            <a:ext cx="3460092" cy="258276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3029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02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6402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1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divers + M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91F46D1-BCCD-572B-6D00-F352E08E96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1332" y="5158692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EFE32981-017F-40F8-BE59-470D655367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52528" y="1259858"/>
            <a:ext cx="3625758" cy="367982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 divers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</p:spTree>
    <p:extLst>
      <p:ext uri="{BB962C8B-B14F-4D97-AF65-F5344CB8AC3E}">
        <p14:creationId xmlns:p14="http://schemas.microsoft.com/office/powerpoint/2010/main" val="133734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80F2A-F5DD-EEB0-FF99-7A3968E3AC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5874" r="29212" b="12548"/>
          <a:stretch/>
        </p:blipFill>
        <p:spPr bwMode="auto">
          <a:xfrm>
            <a:off x="4016829" y="0"/>
            <a:ext cx="819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2595CD2-B0AF-7882-529B-B33A55865E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885433" y="936702"/>
            <a:ext cx="2263698" cy="4824018"/>
          </a:xfrm>
          <a:custGeom>
            <a:avLst/>
            <a:gdLst>
              <a:gd name="connsiteX0" fmla="*/ 0 w 2256504"/>
              <a:gd name="connsiteY0" fmla="*/ 376092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76092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34841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699" h="4911725">
                <a:moveTo>
                  <a:pt x="195" y="348591"/>
                </a:moveTo>
                <a:cubicBezTo>
                  <a:pt x="195" y="140881"/>
                  <a:pt x="168577" y="0"/>
                  <a:pt x="376287" y="0"/>
                </a:cubicBezTo>
                <a:lnTo>
                  <a:pt x="1880607" y="0"/>
                </a:lnTo>
                <a:cubicBezTo>
                  <a:pt x="2088317" y="0"/>
                  <a:pt x="2256699" y="127131"/>
                  <a:pt x="2256699" y="334841"/>
                </a:cubicBezTo>
                <a:lnTo>
                  <a:pt x="2256699" y="4535633"/>
                </a:lnTo>
                <a:cubicBezTo>
                  <a:pt x="2256699" y="4791469"/>
                  <a:pt x="2088317" y="4911725"/>
                  <a:pt x="1880607" y="4911725"/>
                </a:cubicBezTo>
                <a:lnTo>
                  <a:pt x="376287" y="4911725"/>
                </a:lnTo>
                <a:cubicBezTo>
                  <a:pt x="168577" y="4911725"/>
                  <a:pt x="-6680" y="4818970"/>
                  <a:pt x="195" y="4535633"/>
                </a:cubicBezTo>
                <a:lnTo>
                  <a:pt x="195" y="348591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softEdge rad="12700"/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Image </a:t>
            </a:r>
            <a:br>
              <a:rPr lang="fr-FR" dirty="0"/>
            </a:br>
            <a:r>
              <a:rPr lang="fr-FR" dirty="0"/>
              <a:t>à insérer</a:t>
            </a:r>
          </a:p>
        </p:txBody>
      </p:sp>
    </p:spTree>
    <p:extLst>
      <p:ext uri="{BB962C8B-B14F-4D97-AF65-F5344CB8AC3E}">
        <p14:creationId xmlns:p14="http://schemas.microsoft.com/office/powerpoint/2010/main" val="283404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web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1A16C4-089F-FE48-047F-F9AF2F3D2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" y="-236858"/>
            <a:ext cx="11273848" cy="7046155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17785" y="865162"/>
            <a:ext cx="8950569" cy="521911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Site web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6312548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0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584140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A8C3047-58F4-AE54-1FBF-CABBD9DDD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3153" y="6390341"/>
            <a:ext cx="3208149" cy="221735"/>
          </a:xfrm>
        </p:spPr>
        <p:txBody>
          <a:bodyPr/>
          <a:lstStyle>
            <a:lvl1pPr algn="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Description courte 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3714154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Mas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2367062-BAAF-03C1-2F8E-D2954B192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853" y="1513115"/>
            <a:ext cx="9854293" cy="208948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C80F1-D077-AC5A-5E2F-8FCB31032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6C9212-A613-781D-3DAA-D81A5DFCD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D342DB-11A0-9C43-3B77-3246F540E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038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0EF6EC-07C5-50B3-EBAD-23F6AD691C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6026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6FC5C49-184D-0FE3-D477-33E827ED24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2015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92AB74B-B116-D016-1197-5DAFFEFEC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13114"/>
            <a:ext cx="11591925" cy="4328886"/>
          </a:xfrm>
        </p:spPr>
        <p:txBody>
          <a:bodyPr numCol="2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44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CC2473-4A4B-B9E1-B78C-666559A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219985" y="128929"/>
            <a:ext cx="2090058" cy="1853971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2599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EE0BB363-6214-1183-DD20-6D8DFBBFB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90486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B126137-739F-961C-C625-5221CC78DE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8373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8" name="Espace réservé pour une image  4">
            <a:extLst>
              <a:ext uri="{FF2B5EF4-FFF2-40B4-BE49-F238E27FC236}">
                <a16:creationId xmlns:a16="http://schemas.microsoft.com/office/drawing/2014/main" id="{4016B80F-F35A-43F1-9FFA-CE866D0EB3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46260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37C910B-F47D-09C7-636F-F78CCACE5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25" y="4757056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5F66780-5F66-40C6-F0CD-DBD9CB19B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0485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68F82DE-2693-AD98-B95F-D0F0742EE3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6599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F8606E93-09A0-BB0F-FCE3-69F1A1CE46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46256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990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F31489-C00C-9C7E-4DA8-0D22ED63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416" t="27622" r="5570" b="22378"/>
          <a:stretch/>
        </p:blipFill>
        <p:spPr>
          <a:xfrm rot="10800000">
            <a:off x="7938356" y="0"/>
            <a:ext cx="3953607" cy="3429000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354" y="1233804"/>
            <a:ext cx="7038609" cy="529544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3354" y="1752461"/>
            <a:ext cx="7038609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3354" y="2145935"/>
            <a:ext cx="7038609" cy="4254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6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BAF926-0A1D-A047-D854-D5A5FD4F6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360230" y="109649"/>
            <a:ext cx="1941417" cy="172212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039" y="476249"/>
            <a:ext cx="11591264" cy="379977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24F389-276E-D8C5-0909-D1D88EA6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0248" y="4522762"/>
            <a:ext cx="7621715" cy="16484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7B422-4B47-9BCE-E498-D6A9B3FF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2276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11DCF7F-388F-91C7-8F04-B4DE58FCF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550150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4425AD-6CEF-9CFB-91FF-75DC7DCD0BCA}"/>
              </a:ext>
            </a:extLst>
          </p:cNvPr>
          <p:cNvSpPr/>
          <p:nvPr userDrawn="1"/>
        </p:nvSpPr>
        <p:spPr>
          <a:xfrm>
            <a:off x="296864" y="4278815"/>
            <a:ext cx="11591264" cy="45719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9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4064400" y="0"/>
            <a:ext cx="4063202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760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3480654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400234-655F-726B-9909-4A5C1E6C0A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1569" y="1004180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EDF0AA0-32EB-B9D4-A71B-0D8FF857D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21569" y="223140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6FDA99B-BAF6-80FC-A430-B25A35DC21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1569" y="344589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8078AA6-F9F6-FD4F-1560-512EC5742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1569" y="4686761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794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8128798" y="0"/>
            <a:ext cx="4063202" cy="6858000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466" y="773723"/>
            <a:ext cx="5312664" cy="5312664"/>
          </a:xfrm>
          <a:prstGeom prst="ellipse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4445698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4445698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4445698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32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0038" y="511261"/>
            <a:ext cx="11591924" cy="7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00037" y="1415143"/>
            <a:ext cx="11591925" cy="44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Texte du masque (pour passer aux autres styles de texte de la présentation (</a:t>
            </a:r>
            <a:r>
              <a:rPr lang="fr-FR" altLang="fr-FR" dirty="0" err="1"/>
              <a:t>pomme+Y</a:t>
            </a:r>
            <a:r>
              <a:rPr lang="fr-FR" altLang="fr-FR" dirty="0"/>
              <a:t>)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6DDD0-19CC-4715-CC85-F6EB015D3944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87" r:id="rId4"/>
    <p:sldLayoutId id="2147483688" r:id="rId5"/>
    <p:sldLayoutId id="2147483689" r:id="rId6"/>
    <p:sldLayoutId id="2147483697" r:id="rId7"/>
    <p:sldLayoutId id="2147483690" r:id="rId8"/>
    <p:sldLayoutId id="2147483698" r:id="rId9"/>
    <p:sldLayoutId id="2147483694" r:id="rId10"/>
    <p:sldLayoutId id="2147483679" r:id="rId11"/>
    <p:sldLayoutId id="2147483682" r:id="rId12"/>
    <p:sldLayoutId id="2147483678" r:id="rId13"/>
    <p:sldLayoutId id="2147483680" r:id="rId14"/>
    <p:sldLayoutId id="2147483681" r:id="rId15"/>
    <p:sldLayoutId id="2147483683" r:id="rId16"/>
    <p:sldLayoutId id="2147483684" r:id="rId17"/>
    <p:sldLayoutId id="2147483691" r:id="rId18"/>
    <p:sldLayoutId id="2147483692" r:id="rId19"/>
    <p:sldLayoutId id="2147483685" r:id="rId20"/>
    <p:sldLayoutId id="2147483693" r:id="rId21"/>
    <p:sldLayoutId id="2147483686" r:id="rId22"/>
    <p:sldLayoutId id="2147483696" r:id="rId23"/>
    <p:sldLayoutId id="2147483695" r:id="rId24"/>
    <p:sldLayoutId id="2147483677" r:id="rId25"/>
    <p:sldLayoutId id="2147483676" r:id="rId2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1" kern="1200">
          <a:solidFill>
            <a:srgbClr val="D9117E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584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Wingdings" pitchFamily="2" charset="2"/>
        <a:buChar char="§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32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D9117E"/>
        </a:buClr>
        <a:buSzPct val="60000"/>
        <a:buFont typeface="Police système Courant"/>
        <a:buChar char="►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50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Police système Courant"/>
        <a:buChar char="•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93CE-8284-D711-0D5A-77FA10218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0EDA-A8E8-8D64-ECFB-E3CBB37F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Pâques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121C9F-52E3-3F09-C8C8-C5A65FE1D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936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25647-45D2-0F91-9940-D5BD292A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F00054-6C53-AA20-BCFD-F270A81F63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EFE5B6-1D27-054F-F1C7-AFFC279A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4F7A426-3981-B49F-4B36-AD67741C7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Une image contenant texte, capture d’écran, nourriture&#10;&#10;Description générée automatiquement">
            <a:extLst>
              <a:ext uri="{FF2B5EF4-FFF2-40B4-BE49-F238E27FC236}">
                <a16:creationId xmlns:a16="http://schemas.microsoft.com/office/drawing/2014/main" id="{3056DFEF-D8C1-A69C-A6A3-379F642D8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" y="0"/>
            <a:ext cx="6051980" cy="6858000"/>
          </a:xfrm>
          <a:prstGeom prst="rect">
            <a:avLst/>
          </a:prstGeom>
        </p:spPr>
      </p:pic>
      <p:pic>
        <p:nvPicPr>
          <p:cNvPr id="14" name="Image 13" descr="Une image contenant texte, bouteille, capture d’écran, femme&#10;&#10;Description générée automatiquement">
            <a:extLst>
              <a:ext uri="{FF2B5EF4-FFF2-40B4-BE49-F238E27FC236}">
                <a16:creationId xmlns:a16="http://schemas.microsoft.com/office/drawing/2014/main" id="{9291ABB8-9D82-9ADA-439A-F1975CF97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92" y="0"/>
            <a:ext cx="605198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4F1566-1F2D-052B-DE0E-D46DB5DAD7FC}"/>
              </a:ext>
            </a:extLst>
          </p:cNvPr>
          <p:cNvSpPr/>
          <p:nvPr/>
        </p:nvSpPr>
        <p:spPr>
          <a:xfrm>
            <a:off x="207034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3EA03F-6AF3-76FC-8F02-2357F5346CDA}"/>
              </a:ext>
            </a:extLst>
          </p:cNvPr>
          <p:cNvSpPr/>
          <p:nvPr/>
        </p:nvSpPr>
        <p:spPr>
          <a:xfrm>
            <a:off x="6096000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60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9C373-788F-86C2-2E4F-E66EF5D7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CD98EC-80E5-B108-743C-D2EF0B57E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C2B1973-F3A2-5F4C-7FE2-E0FF0F952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FC535C-B45B-6310-61A1-E2096A875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, bouteille, femme, capture d’écran&#10;&#10;Description générée automatiquement">
            <a:extLst>
              <a:ext uri="{FF2B5EF4-FFF2-40B4-BE49-F238E27FC236}">
                <a16:creationId xmlns:a16="http://schemas.microsoft.com/office/drawing/2014/main" id="{99862594-BAD2-D6CB-9334-E56FA171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980" cy="6858000"/>
          </a:xfrm>
          <a:prstGeom prst="rect">
            <a:avLst/>
          </a:prstGeom>
        </p:spPr>
      </p:pic>
      <p:pic>
        <p:nvPicPr>
          <p:cNvPr id="9" name="Image 8" descr="Une image contenant texte, bouteille, capture d’écran, boisson gazeuse&#10;&#10;Description générée automatiquement">
            <a:extLst>
              <a:ext uri="{FF2B5EF4-FFF2-40B4-BE49-F238E27FC236}">
                <a16:creationId xmlns:a16="http://schemas.microsoft.com/office/drawing/2014/main" id="{46395DEF-332F-0A4A-408F-5C817C59E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82" y="0"/>
            <a:ext cx="605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26957A-ACEC-F8DB-8272-9E361062D4E7}"/>
              </a:ext>
            </a:extLst>
          </p:cNvPr>
          <p:cNvSpPr/>
          <p:nvPr/>
        </p:nvSpPr>
        <p:spPr>
          <a:xfrm>
            <a:off x="207034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C0D42-44C2-1555-BDD4-52E445976738}"/>
              </a:ext>
            </a:extLst>
          </p:cNvPr>
          <p:cNvSpPr/>
          <p:nvPr/>
        </p:nvSpPr>
        <p:spPr>
          <a:xfrm>
            <a:off x="5918270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32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CFE5D-2D62-BA5C-3EEE-EE846A9B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24C6F4-3730-844B-A707-8A24638408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414341-7234-FE36-6061-38092DAD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8C670C0-FA64-32C5-9E63-2E428ACC45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Une image contenant texte, bouteille, capture d’écran, femme&#10;&#10;Description générée automatiquement">
            <a:extLst>
              <a:ext uri="{FF2B5EF4-FFF2-40B4-BE49-F238E27FC236}">
                <a16:creationId xmlns:a16="http://schemas.microsoft.com/office/drawing/2014/main" id="{D0F609EB-B6F8-5397-786E-2F5F9E775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" y="0"/>
            <a:ext cx="6051980" cy="6858000"/>
          </a:xfrm>
          <a:prstGeom prst="rect">
            <a:avLst/>
          </a:prstGeom>
        </p:spPr>
      </p:pic>
      <p:pic>
        <p:nvPicPr>
          <p:cNvPr id="10" name="Image 9" descr="Une image contenant texte, affiche, graphisme, collage&#10;&#10;Description générée automatiquement">
            <a:extLst>
              <a:ext uri="{FF2B5EF4-FFF2-40B4-BE49-F238E27FC236}">
                <a16:creationId xmlns:a16="http://schemas.microsoft.com/office/drawing/2014/main" id="{CD63FA0A-929A-CB6B-F43B-35327AEF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5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0EB3E4-9E94-723B-FBB1-68EF5720A7BA}"/>
              </a:ext>
            </a:extLst>
          </p:cNvPr>
          <p:cNvSpPr/>
          <p:nvPr/>
        </p:nvSpPr>
        <p:spPr>
          <a:xfrm>
            <a:off x="207034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D13D-C0C8-56C4-C0B2-09AA7E3CD709}"/>
              </a:ext>
            </a:extLst>
          </p:cNvPr>
          <p:cNvSpPr/>
          <p:nvPr/>
        </p:nvSpPr>
        <p:spPr>
          <a:xfrm>
            <a:off x="6155396" y="6457726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180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D196-F6AC-D1E1-0A81-A8956D4D3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1889E-3902-5AE1-E941-7069E19A4E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30959B-E66D-C89D-FB1D-FE698E54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855906F-5294-BDD7-D199-7C0BCC19C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, bouteille, boisson gazeuse, boisson&#10;&#10;Description générée automatiquement">
            <a:extLst>
              <a:ext uri="{FF2B5EF4-FFF2-40B4-BE49-F238E27FC236}">
                <a16:creationId xmlns:a16="http://schemas.microsoft.com/office/drawing/2014/main" id="{C6855788-6569-0FB5-89E5-7B1608AD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1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6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5577-80E9-8A9D-C0E7-47348993A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0A1A92-CB10-34DD-F5D2-5293EE780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FED9700-3168-1738-853A-0F45770C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1593FCA-7B62-28F7-2355-B52FB7BD3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 descr="Une image contenant texte, fleur, menu, signe&#10;&#10;Description générée automatiquement">
            <a:extLst>
              <a:ext uri="{FF2B5EF4-FFF2-40B4-BE49-F238E27FC236}">
                <a16:creationId xmlns:a16="http://schemas.microsoft.com/office/drawing/2014/main" id="{897FE318-2B13-2633-297D-FC7B45C68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82" y="0"/>
            <a:ext cx="3547138" cy="6858000"/>
          </a:xfrm>
          <a:prstGeom prst="rect">
            <a:avLst/>
          </a:prstGeom>
        </p:spPr>
      </p:pic>
      <p:pic>
        <p:nvPicPr>
          <p:cNvPr id="6" name="Image 5" descr="Une image contenant texte, viande, nourriture, menu&#10;&#10;Description générée automatiquement">
            <a:extLst>
              <a:ext uri="{FF2B5EF4-FFF2-40B4-BE49-F238E27FC236}">
                <a16:creationId xmlns:a16="http://schemas.microsoft.com/office/drawing/2014/main" id="{A4D444C2-5717-B1C8-337C-C758151EC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79" y="0"/>
            <a:ext cx="354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6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DC947-0A65-74C1-2982-2EC16764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5F12D8-5816-089A-3CFD-2371A7DC0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4B15F5-8E54-54E8-FA3D-1323FE806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nourriture, menu, légume&#10;&#10;Description générée automatiquement">
            <a:extLst>
              <a:ext uri="{FF2B5EF4-FFF2-40B4-BE49-F238E27FC236}">
                <a16:creationId xmlns:a16="http://schemas.microsoft.com/office/drawing/2014/main" id="{76650A20-ABEE-A539-F8E3-16FC4ADD1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5" y="1306285"/>
            <a:ext cx="2776104" cy="4572000"/>
          </a:xfrm>
          <a:prstGeom prst="rect">
            <a:avLst/>
          </a:prstGeom>
        </p:spPr>
      </p:pic>
      <p:pic>
        <p:nvPicPr>
          <p:cNvPr id="6" name="Image 5" descr="Une image contenant texte, Snack, dessert, produits de boulangerie&#10;&#10;Description générée automatiquement">
            <a:extLst>
              <a:ext uri="{FF2B5EF4-FFF2-40B4-BE49-F238E27FC236}">
                <a16:creationId xmlns:a16="http://schemas.microsoft.com/office/drawing/2014/main" id="{C7C812D4-9994-7EC7-2648-CC7835EB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94" y="1306284"/>
            <a:ext cx="2776105" cy="4572001"/>
          </a:xfrm>
          <a:prstGeom prst="rect">
            <a:avLst/>
          </a:prstGeom>
        </p:spPr>
      </p:pic>
      <p:pic>
        <p:nvPicPr>
          <p:cNvPr id="7" name="Image 6" descr="Une image contenant texte, Snack, produits de boulangerie, Restauration rapide&#10;&#10;Description générée automatiquement">
            <a:extLst>
              <a:ext uri="{FF2B5EF4-FFF2-40B4-BE49-F238E27FC236}">
                <a16:creationId xmlns:a16="http://schemas.microsoft.com/office/drawing/2014/main" id="{E752B688-F81D-C4AB-0D6D-1CB7BA2D4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99" y="1306284"/>
            <a:ext cx="277610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0E37C-F936-DB74-7302-358A5F78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BFCF76-72CF-EDAF-F7DF-F9860A9F9A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22834A-2E2C-28AE-4E68-AB8227286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nourriture, menu&#10;&#10;Description générée automatiquement">
            <a:extLst>
              <a:ext uri="{FF2B5EF4-FFF2-40B4-BE49-F238E27FC236}">
                <a16:creationId xmlns:a16="http://schemas.microsoft.com/office/drawing/2014/main" id="{42A00A09-428A-A0CC-C707-CB4A8464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" y="1629156"/>
            <a:ext cx="10799064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191C3-9EF8-5ABF-D25C-A6638745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C724D5-8014-B189-B1EA-2FC309328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8F66D0-6C87-0F91-C1D5-05C654F2FD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Snack, produits de boulangerie, nourriture&#10;&#10;Description générée automatiquement">
            <a:extLst>
              <a:ext uri="{FF2B5EF4-FFF2-40B4-BE49-F238E27FC236}">
                <a16:creationId xmlns:a16="http://schemas.microsoft.com/office/drawing/2014/main" id="{9C4D3BF8-2FB1-607C-A4EC-BF7DA04FC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19" y="0"/>
            <a:ext cx="4164156" cy="6858000"/>
          </a:xfrm>
          <a:prstGeom prst="rect">
            <a:avLst/>
          </a:prstGeom>
        </p:spPr>
      </p:pic>
      <p:pic>
        <p:nvPicPr>
          <p:cNvPr id="6" name="Image 5" descr="Une image contenant texte, menu, nourriture, Snack&#10;&#10;Description générée automatiquement">
            <a:extLst>
              <a:ext uri="{FF2B5EF4-FFF2-40B4-BE49-F238E27FC236}">
                <a16:creationId xmlns:a16="http://schemas.microsoft.com/office/drawing/2014/main" id="{A07813E9-66A4-AFD3-757A-1FF7601AB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39" y="0"/>
            <a:ext cx="4164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8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9419A-D346-85B4-EC87-3B4D23A8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3AED8-FE26-CD1D-362B-64133929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FAV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2A408E-685D-59B9-A6A0-D8166A054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Semaine 10</a:t>
            </a:r>
          </a:p>
        </p:txBody>
      </p:sp>
    </p:spTree>
    <p:extLst>
      <p:ext uri="{BB962C8B-B14F-4D97-AF65-F5344CB8AC3E}">
        <p14:creationId xmlns:p14="http://schemas.microsoft.com/office/powerpoint/2010/main" val="1808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40EDE-9214-6CF8-786B-DDD07FB1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CAF39D-63BC-CC84-EE5F-BE1A4BA86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1205FBA-303D-2270-A785-34A8FC0B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667386-97EA-F6BD-623E-FC6109300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art&#10;&#10;Description générée automatiquement">
            <a:extLst>
              <a:ext uri="{FF2B5EF4-FFF2-40B4-BE49-F238E27FC236}">
                <a16:creationId xmlns:a16="http://schemas.microsoft.com/office/drawing/2014/main" id="{84469CC2-76CA-6A57-1FEB-6ED5F83F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101260-A39D-F57E-9EEB-D41649B7A479}"/>
              </a:ext>
            </a:extLst>
          </p:cNvPr>
          <p:cNvSpPr/>
          <p:nvPr/>
        </p:nvSpPr>
        <p:spPr>
          <a:xfrm>
            <a:off x="0" y="0"/>
            <a:ext cx="1328468" cy="6858000"/>
          </a:xfrm>
          <a:prstGeom prst="rect">
            <a:avLst/>
          </a:prstGeom>
          <a:solidFill>
            <a:srgbClr val="DADADA"/>
          </a:solidFill>
          <a:ln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AD9CCF-0E8C-A8D8-BC44-617729951800}"/>
              </a:ext>
            </a:extLst>
          </p:cNvPr>
          <p:cNvSpPr/>
          <p:nvPr/>
        </p:nvSpPr>
        <p:spPr>
          <a:xfrm>
            <a:off x="10863532" y="0"/>
            <a:ext cx="1328468" cy="6858000"/>
          </a:xfrm>
          <a:prstGeom prst="rect">
            <a:avLst/>
          </a:prstGeom>
          <a:solidFill>
            <a:srgbClr val="DADADA"/>
          </a:solidFill>
          <a:ln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50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EE357-1767-BA4A-A602-38FD7005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82F007-33D0-76C9-0033-D9382D8B1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A6ED295-E0D6-F3E8-9CBC-23BFBC3B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E653E-6184-AC3F-FECB-9BD8BF617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 descr="Une image contenant texte, bouteille, affiche, Produits de beauté&#10;&#10;Description générée automatiquement">
            <a:extLst>
              <a:ext uri="{FF2B5EF4-FFF2-40B4-BE49-F238E27FC236}">
                <a16:creationId xmlns:a16="http://schemas.microsoft.com/office/drawing/2014/main" id="{3C91503A-6468-F765-BBF4-4EA73135F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1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3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73E87-F191-06CB-F561-CDC5EC71C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D471EC-ED39-5CBE-A5EA-6B6812EFA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AF5982C-1DC4-EFED-E828-C18F29FB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82AF6A-2CE8-CFE8-61DB-7F07DF853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, capture d’écran, affiche, conception&#10;&#10;Description générée automatiquement">
            <a:extLst>
              <a:ext uri="{FF2B5EF4-FFF2-40B4-BE49-F238E27FC236}">
                <a16:creationId xmlns:a16="http://schemas.microsoft.com/office/drawing/2014/main" id="{424BB3F5-8354-5E49-8976-28DCB616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980" cy="6858000"/>
          </a:xfrm>
          <a:prstGeom prst="rect">
            <a:avLst/>
          </a:prstGeom>
        </p:spPr>
      </p:pic>
      <p:pic>
        <p:nvPicPr>
          <p:cNvPr id="9" name="Image 8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3EB86ED1-FAA6-3F75-E0FE-3843786C9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22" y="0"/>
            <a:ext cx="605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4EF2FB-9999-6E09-B61B-67FBADB3F4AD}"/>
              </a:ext>
            </a:extLst>
          </p:cNvPr>
          <p:cNvSpPr/>
          <p:nvPr/>
        </p:nvSpPr>
        <p:spPr>
          <a:xfrm>
            <a:off x="207034" y="6452558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4D939E-0E8C-67DC-E3CA-DE01713E6946}"/>
              </a:ext>
            </a:extLst>
          </p:cNvPr>
          <p:cNvSpPr/>
          <p:nvPr/>
        </p:nvSpPr>
        <p:spPr>
          <a:xfrm>
            <a:off x="6259014" y="6416887"/>
            <a:ext cx="267419" cy="25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29570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LNB">
  <a:themeElements>
    <a:clrScheme name="Personnalisé 1">
      <a:dk1>
        <a:srgbClr val="2E2E2E"/>
      </a:dk1>
      <a:lt1>
        <a:srgbClr val="FFFFFF"/>
      </a:lt1>
      <a:dk2>
        <a:srgbClr val="9C896A"/>
      </a:dk2>
      <a:lt2>
        <a:srgbClr val="EDE7E3"/>
      </a:lt2>
      <a:accent1>
        <a:srgbClr val="D8117D"/>
      </a:accent1>
      <a:accent2>
        <a:srgbClr val="FCE828"/>
      </a:accent2>
      <a:accent3>
        <a:srgbClr val="009BCF"/>
      </a:accent3>
      <a:accent4>
        <a:srgbClr val="00D06C"/>
      </a:accent4>
      <a:accent5>
        <a:srgbClr val="FD8000"/>
      </a:accent5>
      <a:accent6>
        <a:srgbClr val="B700F2"/>
      </a:accent6>
      <a:hlink>
        <a:srgbClr val="D811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5" id="{72DCAF1D-20D1-0E47-AF0B-45B6BD324DB7}" vid="{1E649819-2157-FD42-949D-111D9DB9753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LNB_Presentation_template</Template>
  <TotalTime>882</TotalTime>
  <Words>6</Words>
  <Application>Microsoft Office PowerPoint</Application>
  <PresentationFormat>Grand écran</PresentationFormat>
  <Paragraphs>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Georgia</vt:lpstr>
      <vt:lpstr>Police système Courant</vt:lpstr>
      <vt:lpstr>Tahoma</vt:lpstr>
      <vt:lpstr>Wingdings</vt:lpstr>
      <vt:lpstr>1_Thème LNB</vt:lpstr>
      <vt:lpstr>Pâques</vt:lpstr>
      <vt:lpstr>Présentation PowerPoint</vt:lpstr>
      <vt:lpstr>Présentation PowerPoint</vt:lpstr>
      <vt:lpstr>Présentation PowerPoint</vt:lpstr>
      <vt:lpstr>Présentation PowerPoint</vt:lpstr>
      <vt:lpstr>FAV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Fête des clients</dc:title>
  <dc:subject/>
  <dc:creator>Manon TOULI - Le Nouveau Bélier</dc:creator>
  <cp:keywords/>
  <dc:description/>
  <cp:lastModifiedBy>Manon TOULI - Le Nouveau Bélier</cp:lastModifiedBy>
  <cp:revision>12</cp:revision>
  <cp:lastPrinted>2022-07-05T07:32:58Z</cp:lastPrinted>
  <dcterms:created xsi:type="dcterms:W3CDTF">2024-03-21T13:57:28Z</dcterms:created>
  <dcterms:modified xsi:type="dcterms:W3CDTF">2024-12-03T16:54:42Z</dcterms:modified>
  <cp:category/>
</cp:coreProperties>
</file>