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1651" r:id="rId2"/>
    <p:sldId id="1561" r:id="rId3"/>
    <p:sldId id="1562" r:id="rId4"/>
    <p:sldId id="1652" r:id="rId5"/>
    <p:sldId id="1602" r:id="rId6"/>
    <p:sldId id="1603" r:id="rId7"/>
    <p:sldId id="1606" r:id="rId8"/>
    <p:sldId id="1604" r:id="rId9"/>
    <p:sldId id="1605" r:id="rId10"/>
    <p:sldId id="1596" r:id="rId11"/>
    <p:sldId id="1587" r:id="rId12"/>
    <p:sldId id="1653" r:id="rId13"/>
    <p:sldId id="1597" r:id="rId14"/>
    <p:sldId id="1678" r:id="rId15"/>
    <p:sldId id="1654" r:id="rId16"/>
    <p:sldId id="1598" r:id="rId17"/>
    <p:sldId id="1599" r:id="rId18"/>
    <p:sldId id="1650" r:id="rId19"/>
    <p:sldId id="1601" r:id="rId20"/>
    <p:sldId id="1351" r:id="rId21"/>
    <p:sldId id="1380" r:id="rId22"/>
    <p:sldId id="1608" r:id="rId23"/>
    <p:sldId id="1609" r:id="rId24"/>
    <p:sldId id="1619" r:id="rId25"/>
    <p:sldId id="1535" r:id="rId26"/>
    <p:sldId id="1610" r:id="rId27"/>
    <p:sldId id="1547" r:id="rId28"/>
    <p:sldId id="1611" r:id="rId29"/>
    <p:sldId id="1612" r:id="rId30"/>
    <p:sldId id="1655" r:id="rId31"/>
    <p:sldId id="1620" r:id="rId32"/>
    <p:sldId id="1631" r:id="rId33"/>
    <p:sldId id="1623" r:id="rId34"/>
    <p:sldId id="1657" r:id="rId35"/>
    <p:sldId id="1658" r:id="rId36"/>
    <p:sldId id="1659" r:id="rId37"/>
    <p:sldId id="1627" r:id="rId38"/>
    <p:sldId id="1624" r:id="rId39"/>
    <p:sldId id="1635" r:id="rId40"/>
    <p:sldId id="1669" r:id="rId41"/>
    <p:sldId id="1673" r:id="rId42"/>
    <p:sldId id="1674" r:id="rId43"/>
    <p:sldId id="1675" r:id="rId44"/>
    <p:sldId id="1668" r:id="rId45"/>
    <p:sldId id="1636" r:id="rId46"/>
    <p:sldId id="1645" r:id="rId47"/>
    <p:sldId id="1648" r:id="rId48"/>
    <p:sldId id="1649" r:id="rId49"/>
    <p:sldId id="1644" r:id="rId50"/>
    <p:sldId id="1662" r:id="rId51"/>
    <p:sldId id="1663" r:id="rId52"/>
    <p:sldId id="1646" r:id="rId53"/>
    <p:sldId id="1664" r:id="rId54"/>
    <p:sldId id="1665" r:id="rId55"/>
    <p:sldId id="1647" r:id="rId56"/>
    <p:sldId id="1666" r:id="rId57"/>
    <p:sldId id="1667" r:id="rId58"/>
    <p:sldId id="1643" r:id="rId59"/>
    <p:sldId id="1642" r:id="rId60"/>
    <p:sldId id="1637" r:id="rId61"/>
    <p:sldId id="1638" r:id="rId62"/>
    <p:sldId id="1676" r:id="rId63"/>
    <p:sldId id="1639" r:id="rId64"/>
    <p:sldId id="1640" r:id="rId65"/>
    <p:sldId id="1641" r:id="rId66"/>
  </p:sldIdLst>
  <p:sldSz cx="12192000" cy="6858000"/>
  <p:notesSz cx="9872663" cy="679767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B83"/>
    <a:srgbClr val="BED26F"/>
    <a:srgbClr val="267883"/>
    <a:srgbClr val="A93168"/>
    <a:srgbClr val="EC700F"/>
    <a:srgbClr val="E23E42"/>
    <a:srgbClr val="70BE4B"/>
    <a:srgbClr val="DA212A"/>
    <a:srgbClr val="E85011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7" autoAdjust="0"/>
    <p:restoredTop sz="93792" autoAdjust="0"/>
  </p:normalViewPr>
  <p:slideViewPr>
    <p:cSldViewPr>
      <p:cViewPr varScale="1">
        <p:scale>
          <a:sx n="67" d="100"/>
          <a:sy n="67" d="100"/>
        </p:scale>
        <p:origin x="756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948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6" y="1"/>
            <a:ext cx="427713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6" y="0"/>
            <a:ext cx="427713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12" tIns="45857" rIns="91712" bIns="4585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1" cy="3058030"/>
          </a:xfrm>
          <a:prstGeom prst="rect">
            <a:avLst/>
          </a:prstGeom>
        </p:spPr>
        <p:txBody>
          <a:bodyPr vert="horz" lIns="91712" tIns="45857" rIns="91712" bIns="45857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08628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5936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57028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2972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4900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071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9322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9537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943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5493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744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05225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02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5913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0746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4260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12821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590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14969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49082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9189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993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4357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7640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880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0395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7288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0669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03966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4310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85305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4436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2785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4955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694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75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268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183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693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474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07/04/2020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File com Avril 2020</a:t>
            </a:r>
          </a:p>
        </p:txBody>
      </p:sp>
    </p:spTree>
    <p:extLst>
      <p:ext uri="{BB962C8B-B14F-4D97-AF65-F5344CB8AC3E}">
        <p14:creationId xmlns:p14="http://schemas.microsoft.com/office/powerpoint/2010/main" val="892444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PLV</a:t>
            </a:r>
          </a:p>
        </p:txBody>
      </p:sp>
    </p:spTree>
    <p:extLst>
      <p:ext uri="{BB962C8B-B14F-4D97-AF65-F5344CB8AC3E}">
        <p14:creationId xmlns:p14="http://schemas.microsoft.com/office/powerpoint/2010/main" val="351018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Borne jeu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CDEC33-FCAD-4067-8EFB-D2A31CF7EB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3069" y="0"/>
            <a:ext cx="47858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09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-2468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Urne jeu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7ABB87C-EEAC-44FD-B57C-FE7821D4B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5575" y="52387"/>
            <a:ext cx="6800850" cy="67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66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E6B84F8-B736-49C6-A411-F4ECC2F45C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9286" y="0"/>
            <a:ext cx="3492345" cy="68579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FB6AEC0-DCD0-4D74-BDAF-70F5B09901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8773" y="-1"/>
            <a:ext cx="3603611" cy="692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4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612A518-4A37-44C4-B2A0-4A5524B2A0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5875" y="-2"/>
            <a:ext cx="3431596" cy="685800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E6FA8AA-FB61-4F24-BAE6-CE614C6F43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0"/>
            <a:ext cx="3541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23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0F22B99-D464-4D78-A0C2-FC87BDE351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1864" y="21704"/>
            <a:ext cx="2860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53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Sticker sol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A337154-2928-4176-BFCB-28A1CB45E2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496" y="-1"/>
            <a:ext cx="4749832" cy="685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85004D0-B621-476E-821C-83C9DEBE06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8048" y="0"/>
            <a:ext cx="4756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8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Stop caisse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1CF1717-B42C-4261-8531-002D86385F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94" y="1384741"/>
            <a:ext cx="5621713" cy="408851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77B958B-8EFB-4850-AFF4-40BD5799DA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8311" y="1503430"/>
            <a:ext cx="5576321" cy="405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70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Stop caisse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11F3F18-CCA7-41B0-8DA7-B579D7D3D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368" y="1542975"/>
            <a:ext cx="5040560" cy="3758233"/>
          </a:xfrm>
          <a:prstGeom prst="rect">
            <a:avLst/>
          </a:prstGeom>
        </p:spPr>
      </p:pic>
      <p:pic>
        <p:nvPicPr>
          <p:cNvPr id="11" name="Image 10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C2AC9F7E-223D-423C-9993-96503AC64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9344" y="1497282"/>
            <a:ext cx="5065288" cy="384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58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Akilux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286D511-8322-4C80-BB5D-85FA617BB1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021" y="0"/>
            <a:ext cx="46959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42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Fête des clients</a:t>
            </a:r>
            <a:br>
              <a:rPr lang="fr-FR" dirty="0"/>
            </a:br>
            <a:r>
              <a:rPr lang="fr-FR" dirty="0"/>
              <a:t>Opés 24 à 28</a:t>
            </a:r>
          </a:p>
        </p:txBody>
      </p:sp>
    </p:spTree>
    <p:extLst>
      <p:ext uri="{BB962C8B-B14F-4D97-AF65-F5344CB8AC3E}">
        <p14:creationId xmlns:p14="http://schemas.microsoft.com/office/powerpoint/2010/main" val="25336516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Collector </a:t>
            </a:r>
            <a:r>
              <a:rPr lang="fr-FR" dirty="0" err="1"/>
              <a:t>Angry</a:t>
            </a:r>
            <a:r>
              <a:rPr lang="fr-FR" dirty="0"/>
              <a:t> </a:t>
            </a:r>
            <a:r>
              <a:rPr lang="fr-FR" dirty="0" err="1"/>
              <a:t>Birds</a:t>
            </a:r>
            <a:br>
              <a:rPr lang="fr-FR" dirty="0"/>
            </a:br>
            <a:r>
              <a:rPr lang="fr-FR" dirty="0"/>
              <a:t>Opés 31 à 35</a:t>
            </a:r>
          </a:p>
        </p:txBody>
      </p:sp>
    </p:spTree>
    <p:extLst>
      <p:ext uri="{BB962C8B-B14F-4D97-AF65-F5344CB8AC3E}">
        <p14:creationId xmlns:p14="http://schemas.microsoft.com/office/powerpoint/2010/main" val="3961794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31 – Teasing</a:t>
            </a:r>
          </a:p>
          <a:p>
            <a:r>
              <a:rPr lang="fr-FR" dirty="0">
                <a:solidFill>
                  <a:schemeClr val="bg1"/>
                </a:solidFill>
              </a:rPr>
              <a:t>Temps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D6793B9-FC76-40B9-90C7-6418C6396F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043" y="0"/>
            <a:ext cx="4335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31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33 – Teasing</a:t>
            </a:r>
          </a:p>
          <a:p>
            <a:r>
              <a:rPr lang="fr-FR" dirty="0">
                <a:solidFill>
                  <a:schemeClr val="bg1"/>
                </a:solidFill>
              </a:rPr>
              <a:t>Temps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1AB252D-6416-4A2E-96F7-6855A71148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545" y="0"/>
            <a:ext cx="4294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77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35 – </a:t>
            </a:r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3D1F3D2-25F6-42BA-B39F-CBF5F5D6CF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172" y="0"/>
            <a:ext cx="4317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12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36 – 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CBA4F2-9814-4F76-8FD5-5CF81CA6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382" y="0"/>
            <a:ext cx="4335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546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35 – </a:t>
            </a:r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Edito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3449BD-F02A-487E-907A-5E4588F757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914" y="0"/>
            <a:ext cx="86305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41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41488" y="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trad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BB4E9E5-DB4C-497C-8388-7038D0DD4D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7568" y="0"/>
            <a:ext cx="8690816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62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PGC/PFLS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3011D3C-418A-42A7-9B02-B407FDF003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6480" y="0"/>
            <a:ext cx="8650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33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PLV</a:t>
            </a:r>
          </a:p>
        </p:txBody>
      </p:sp>
    </p:spTree>
    <p:extLst>
      <p:ext uri="{BB962C8B-B14F-4D97-AF65-F5344CB8AC3E}">
        <p14:creationId xmlns:p14="http://schemas.microsoft.com/office/powerpoint/2010/main" val="42787116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  <a:p>
            <a:r>
              <a:rPr lang="fr-FR" dirty="0">
                <a:solidFill>
                  <a:schemeClr val="bg1"/>
                </a:solidFill>
              </a:rPr>
              <a:t>Teasing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1C6627-CEE8-4606-AE00-E96DC5306C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226" y="1019038"/>
            <a:ext cx="9823548" cy="481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50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24 - Couv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EFEF19C-6C57-4227-8E1F-D8968F76D4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9182" y="0"/>
            <a:ext cx="43336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884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  <a:p>
            <a:r>
              <a:rPr lang="fr-FR" dirty="0">
                <a:solidFill>
                  <a:schemeClr val="bg1"/>
                </a:solidFill>
              </a:rPr>
              <a:t>Teasing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8641153-C75F-4F4B-85CD-046376EACD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494" y="0"/>
            <a:ext cx="42030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15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EEB6BDD-6DD0-4E9D-8A62-FE754A541E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428" y="1122916"/>
            <a:ext cx="10297144" cy="461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0140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Roseaux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821280B-6FA0-4E38-B3DA-A3776B196E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144" y="8221"/>
            <a:ext cx="4171806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A5B0F77-0DA6-4950-99E1-AFA8CBB388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5520" y="8221"/>
            <a:ext cx="4182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036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Fronton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A9EF39-2F7D-475B-B389-BED0E8F096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37" y="0"/>
            <a:ext cx="9692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66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F086E9-C07A-4C08-B5CA-A87703D0AE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6109" y="980728"/>
            <a:ext cx="7700395" cy="54726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33F113E-07BA-4B94-A8AA-68C8248832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354" y="764704"/>
            <a:ext cx="2974398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400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Stop-rayon</a:t>
            </a:r>
          </a:p>
        </p:txBody>
      </p:sp>
      <p:pic>
        <p:nvPicPr>
          <p:cNvPr id="7" name="Image 6" descr="Une image contenant intérieur, alimentation, petit, assis&#10;&#10;Description générée automatiquement">
            <a:extLst>
              <a:ext uri="{FF2B5EF4-FFF2-40B4-BE49-F238E27FC236}">
                <a16:creationId xmlns:a16="http://schemas.microsoft.com/office/drawing/2014/main" id="{5E7333F6-CD54-459E-936B-4EA80D04D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532" y="0"/>
            <a:ext cx="9355968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406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Rayons trad</a:t>
            </a:r>
          </a:p>
          <a:p>
            <a:r>
              <a:rPr lang="fr-FR" dirty="0">
                <a:solidFill>
                  <a:schemeClr val="bg1"/>
                </a:solidFill>
              </a:rPr>
              <a:t>Fanions + chevalet A5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E1E02EE-D6DE-4D73-8C8F-F5F1C08A0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50002"/>
            <a:ext cx="3710171" cy="52590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0A5D55-3140-47FA-9A8C-019D32BC9D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848" y="1124744"/>
            <a:ext cx="7343315" cy="519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66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Passe-tête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CAD6F33-F0BE-42FB-B845-93A9F7E7F3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512" y="0"/>
            <a:ext cx="4762500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182E31D-08AA-40D3-B55D-3DDD0A68F5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9395" y="0"/>
            <a:ext cx="4733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223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Cravate</a:t>
            </a:r>
          </a:p>
          <a:p>
            <a:r>
              <a:rPr lang="fr-FR" dirty="0">
                <a:solidFill>
                  <a:schemeClr val="bg1"/>
                </a:solidFill>
              </a:rPr>
              <a:t>Axe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719FAFA-0889-4D1C-AA98-4C10CE0E33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438" y="0"/>
            <a:ext cx="5521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546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Scripts</a:t>
            </a:r>
          </a:p>
        </p:txBody>
      </p:sp>
    </p:spTree>
    <p:extLst>
      <p:ext uri="{BB962C8B-B14F-4D97-AF65-F5344CB8AC3E}">
        <p14:creationId xmlns:p14="http://schemas.microsoft.com/office/powerpoint/2010/main" val="4070008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24 - Edito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4043F22-088E-4B8F-AB07-995719BA20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7802" y="0"/>
            <a:ext cx="8656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729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1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42244EB-BC22-471A-8F88-2C32D27C3B7C}"/>
              </a:ext>
            </a:extLst>
          </p:cNvPr>
          <p:cNvGrpSpPr/>
          <p:nvPr/>
        </p:nvGrpSpPr>
        <p:grpSpPr>
          <a:xfrm>
            <a:off x="1613480" y="245783"/>
            <a:ext cx="10099144" cy="5919521"/>
            <a:chOff x="254002" y="1465998"/>
            <a:chExt cx="10099144" cy="5919521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068F7228-C09C-475F-80F8-2C7D63BA7D3B}"/>
                </a:ext>
              </a:extLst>
            </p:cNvPr>
            <p:cNvGrpSpPr/>
            <p:nvPr/>
          </p:nvGrpSpPr>
          <p:grpSpPr>
            <a:xfrm>
              <a:off x="254002" y="1465999"/>
              <a:ext cx="3268132" cy="2215866"/>
              <a:chOff x="355602" y="1676400"/>
              <a:chExt cx="3268132" cy="2215866"/>
            </a:xfrm>
          </p:grpSpPr>
          <p:pic>
            <p:nvPicPr>
              <p:cNvPr id="23" name="Image 22" descr="Une image contenant herbe, extérieur, rouge, poste&#10;&#10;Description générée automatiquement">
                <a:extLst>
                  <a:ext uri="{FF2B5EF4-FFF2-40B4-BE49-F238E27FC236}">
                    <a16:creationId xmlns:a16="http://schemas.microsoft.com/office/drawing/2014/main" id="{2A822785-8541-4CCF-997E-23439F5F5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5602" y="1676400"/>
                <a:ext cx="3268132" cy="1833842"/>
              </a:xfrm>
              <a:prstGeom prst="rect">
                <a:avLst/>
              </a:prstGeom>
            </p:spPr>
          </p:pic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F8300DFC-223D-4E45-91E0-4018B57B6A76}"/>
                  </a:ext>
                </a:extLst>
              </p:cNvPr>
              <p:cNvSpPr txBox="1"/>
              <p:nvPr/>
            </p:nvSpPr>
            <p:spPr>
              <a:xfrm>
                <a:off x="355602" y="3615267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 25 août…</a:t>
                </a:r>
              </a:p>
            </p:txBody>
          </p:sp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7884EE9B-0A54-45AF-BC2B-D36ACAE96C8A}"/>
                </a:ext>
              </a:extLst>
            </p:cNvPr>
            <p:cNvGrpSpPr/>
            <p:nvPr/>
          </p:nvGrpSpPr>
          <p:grpSpPr>
            <a:xfrm>
              <a:off x="7085014" y="1465998"/>
              <a:ext cx="3268132" cy="2215867"/>
              <a:chOff x="7085014" y="2185742"/>
              <a:chExt cx="3268132" cy="2215867"/>
            </a:xfrm>
          </p:grpSpPr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94886340-F1CA-48E4-B540-E537BA264FA8}"/>
                  </a:ext>
                </a:extLst>
              </p:cNvPr>
              <p:cNvSpPr txBox="1"/>
              <p:nvPr/>
            </p:nvSpPr>
            <p:spPr>
              <a:xfrm>
                <a:off x="7085014" y="4124610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Et ça va faire mal !!!</a:t>
                </a:r>
              </a:p>
            </p:txBody>
          </p:sp>
          <p:pic>
            <p:nvPicPr>
              <p:cNvPr id="22" name="Image 21" descr="Une image contenant herbe, extérieur, homme, rouge&#10;&#10;Description générée automatiquement">
                <a:extLst>
                  <a:ext uri="{FF2B5EF4-FFF2-40B4-BE49-F238E27FC236}">
                    <a16:creationId xmlns:a16="http://schemas.microsoft.com/office/drawing/2014/main" id="{FAAFE2A2-F5A7-4442-A93F-2F11C213C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85014" y="2185742"/>
                <a:ext cx="3260165" cy="1833843"/>
              </a:xfrm>
              <a:prstGeom prst="rect">
                <a:avLst/>
              </a:prstGeom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160034D-590D-4D2D-8A59-4F45999C22E1}"/>
                </a:ext>
              </a:extLst>
            </p:cNvPr>
            <p:cNvGrpSpPr/>
            <p:nvPr/>
          </p:nvGrpSpPr>
          <p:grpSpPr>
            <a:xfrm>
              <a:off x="3656014" y="1465999"/>
              <a:ext cx="3268132" cy="2400532"/>
              <a:chOff x="3656014" y="2185743"/>
              <a:chExt cx="3268132" cy="2400532"/>
            </a:xfrm>
          </p:grpSpPr>
          <p:pic>
            <p:nvPicPr>
              <p:cNvPr id="19" name="Image 18" descr="Une image contenant herbe, extérieur, plane, champ&#10;&#10;Description générée automatiquement">
                <a:extLst>
                  <a:ext uri="{FF2B5EF4-FFF2-40B4-BE49-F238E27FC236}">
                    <a16:creationId xmlns:a16="http://schemas.microsoft.com/office/drawing/2014/main" id="{E72934CE-4A04-4C06-AF84-4512D163A5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9509" y="2185743"/>
                <a:ext cx="3252522" cy="1833842"/>
              </a:xfrm>
              <a:prstGeom prst="rect">
                <a:avLst/>
              </a:prstGeom>
            </p:spPr>
          </p:pic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C03C6D2-7CD3-4EA4-AC18-CD23E3BE9CE6}"/>
                  </a:ext>
                </a:extLst>
              </p:cNvPr>
              <p:cNvSpPr txBox="1"/>
              <p:nvPr/>
            </p:nvSpPr>
            <p:spPr>
              <a:xfrm>
                <a:off x="3656014" y="4124610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…ils débarquent dans ton Supermarché Match ! </a:t>
                </a:r>
              </a:p>
            </p:txBody>
          </p: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8F12E087-6683-41CE-BB30-7F4125FE8C57}"/>
                </a:ext>
              </a:extLst>
            </p:cNvPr>
            <p:cNvGrpSpPr/>
            <p:nvPr/>
          </p:nvGrpSpPr>
          <p:grpSpPr>
            <a:xfrm>
              <a:off x="254002" y="4061657"/>
              <a:ext cx="3268132" cy="2400532"/>
              <a:chOff x="254002" y="4061657"/>
              <a:chExt cx="3268132" cy="2400532"/>
            </a:xfrm>
          </p:grpSpPr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AA5B3BC4-74D9-40DC-BDA3-35D472317A7E}"/>
                  </a:ext>
                </a:extLst>
              </p:cNvPr>
              <p:cNvSpPr txBox="1"/>
              <p:nvPr/>
            </p:nvSpPr>
            <p:spPr>
              <a:xfrm>
                <a:off x="254002" y="6000524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 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arrive…</a:t>
                </a:r>
              </a:p>
            </p:txBody>
          </p:sp>
          <p:pic>
            <p:nvPicPr>
              <p:cNvPr id="18" name="Image 17" descr="Une image contenant jouet, petit, regardant, assis&#10;&#10;Description générée automatiquement">
                <a:extLst>
                  <a:ext uri="{FF2B5EF4-FFF2-40B4-BE49-F238E27FC236}">
                    <a16:creationId xmlns:a16="http://schemas.microsoft.com/office/drawing/2014/main" id="{AF9C144F-C8F4-4367-B323-9574C6A6CD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2" y="4061657"/>
                <a:ext cx="3262147" cy="1833842"/>
              </a:xfrm>
              <a:prstGeom prst="rect">
                <a:avLst/>
              </a:prstGeom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7507EB63-08F3-4A7B-81CD-43E5F936050B}"/>
                </a:ext>
              </a:extLst>
            </p:cNvPr>
            <p:cNvGrpSpPr/>
            <p:nvPr/>
          </p:nvGrpSpPr>
          <p:grpSpPr>
            <a:xfrm>
              <a:off x="3663523" y="4061658"/>
              <a:ext cx="3274117" cy="3323861"/>
              <a:chOff x="3663523" y="4061658"/>
              <a:chExt cx="3274117" cy="3323861"/>
            </a:xfrm>
          </p:grpSpPr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BBBE25D-3431-4A40-B97D-1566EF596291}"/>
                  </a:ext>
                </a:extLst>
              </p:cNvPr>
              <p:cNvSpPr txBox="1"/>
              <p:nvPr/>
            </p:nvSpPr>
            <p:spPr>
              <a:xfrm>
                <a:off x="3669508" y="6000524"/>
                <a:ext cx="326813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…et quelque chose me dit qu’on va se faire plumer…</a:t>
                </a:r>
              </a:p>
              <a:p>
                <a:pPr algn="just"/>
                <a:r>
                  <a:rPr lang="fr-FR" sz="1200" i="1" dirty="0"/>
                  <a:t>+ affichage du contenu du collector : </a:t>
                </a:r>
                <a:r>
                  <a:rPr lang="fr-FR" sz="1200" dirty="0"/>
                  <a:t>1 boîte collector, 12 figurines + 12 costumes, 1 album de 36 pages, XX stickers à collectionner</a:t>
                </a:r>
              </a:p>
              <a:p>
                <a:pPr algn="just"/>
                <a:r>
                  <a:rPr lang="fr-FR" sz="1200" dirty="0"/>
                  <a:t>grâce à ta carte de fidélité</a:t>
                </a:r>
              </a:p>
              <a:p>
                <a:endParaRPr lang="fr-FR" sz="1200" i="1" dirty="0"/>
              </a:p>
            </p:txBody>
          </p:sp>
          <p:pic>
            <p:nvPicPr>
              <p:cNvPr id="16" name="Image 15" descr="Une image contenant extérieur, jaune, plane, volant&#10;&#10;Description générée automatiquement">
                <a:extLst>
                  <a:ext uri="{FF2B5EF4-FFF2-40B4-BE49-F238E27FC236}">
                    <a16:creationId xmlns:a16="http://schemas.microsoft.com/office/drawing/2014/main" id="{E72AFEAE-1C85-421F-A212-1AE6080879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3523" y="4061658"/>
                <a:ext cx="3261583" cy="1833842"/>
              </a:xfrm>
              <a:prstGeom prst="rect">
                <a:avLst/>
              </a:prstGeom>
            </p:spPr>
          </p:pic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DDF71E77-EFDC-4973-89E8-412ABE490145}"/>
                </a:ext>
              </a:extLst>
            </p:cNvPr>
            <p:cNvGrpSpPr/>
            <p:nvPr/>
          </p:nvGrpSpPr>
          <p:grpSpPr>
            <a:xfrm>
              <a:off x="7083596" y="4061657"/>
              <a:ext cx="3269550" cy="3323862"/>
              <a:chOff x="7083596" y="4061657"/>
              <a:chExt cx="3269550" cy="3323862"/>
            </a:xfrm>
          </p:grpSpPr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29456DD-27D8-472B-959C-0C3F246A596C}"/>
                  </a:ext>
                </a:extLst>
              </p:cNvPr>
              <p:cNvSpPr txBox="1"/>
              <p:nvPr/>
            </p:nvSpPr>
            <p:spPr>
              <a:xfrm>
                <a:off x="7085014" y="6000524"/>
                <a:ext cx="326813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Alors pas le temps de bayer aux corneilles. 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: ils vont casser la baraque !</a:t>
                </a:r>
              </a:p>
              <a:p>
                <a:r>
                  <a:rPr lang="fr-FR" sz="1200" i="1" dirty="0"/>
                  <a:t>+ affichage dates de l’opération : du 25 août au 11 octobre, nouveau collector </a:t>
                </a:r>
                <a:r>
                  <a:rPr lang="fr-FR" sz="1200" i="1" dirty="0" err="1"/>
                  <a:t>Angry</a:t>
                </a:r>
                <a:r>
                  <a:rPr lang="fr-FR" sz="1200" i="1" dirty="0"/>
                  <a:t> </a:t>
                </a:r>
                <a:r>
                  <a:rPr lang="fr-FR" sz="1200" i="1" dirty="0" err="1"/>
                  <a:t>Birds</a:t>
                </a:r>
                <a:r>
                  <a:rPr lang="fr-FR" sz="1200" i="1" dirty="0"/>
                  <a:t> dans ton Supermarché Match</a:t>
                </a:r>
                <a:endParaRPr lang="fr-FR" sz="1200" dirty="0"/>
              </a:p>
              <a:p>
                <a:r>
                  <a:rPr lang="fr-FR" sz="1200" i="1" dirty="0"/>
                  <a:t>+ incrustation fissures sur l’écran ?</a:t>
                </a:r>
              </a:p>
            </p:txBody>
          </p:sp>
          <p:pic>
            <p:nvPicPr>
              <p:cNvPr id="14" name="Image 13" descr="Une image contenant extérieur, rouge, poteau, signe&#10;&#10;Description générée automatiquement">
                <a:extLst>
                  <a:ext uri="{FF2B5EF4-FFF2-40B4-BE49-F238E27FC236}">
                    <a16:creationId xmlns:a16="http://schemas.microsoft.com/office/drawing/2014/main" id="{46A09020-E902-4515-9598-25C01EE39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83596" y="4061657"/>
                <a:ext cx="3261583" cy="1836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37616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2 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4B96E442-73F6-4FB8-953D-790B1FC5A5B7}"/>
              </a:ext>
            </a:extLst>
          </p:cNvPr>
          <p:cNvGrpSpPr/>
          <p:nvPr/>
        </p:nvGrpSpPr>
        <p:grpSpPr>
          <a:xfrm>
            <a:off x="1631504" y="49386"/>
            <a:ext cx="10099144" cy="6331942"/>
            <a:chOff x="254002" y="1186913"/>
            <a:chExt cx="10099144" cy="6331942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B1F2BB10-D8FC-4AC6-8E3C-1AA319E81972}"/>
                </a:ext>
              </a:extLst>
            </p:cNvPr>
            <p:cNvGrpSpPr/>
            <p:nvPr/>
          </p:nvGrpSpPr>
          <p:grpSpPr>
            <a:xfrm>
              <a:off x="254002" y="1186913"/>
              <a:ext cx="3268132" cy="2400533"/>
              <a:chOff x="254002" y="1186913"/>
              <a:chExt cx="3268132" cy="2400533"/>
            </a:xfrm>
          </p:grpSpPr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C139B20D-C57A-4CDE-A17D-FABDD34E61BC}"/>
                  </a:ext>
                </a:extLst>
              </p:cNvPr>
              <p:cNvSpPr txBox="1"/>
              <p:nvPr/>
            </p:nvSpPr>
            <p:spPr>
              <a:xfrm>
                <a:off x="254002" y="3125781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 25 août, ils seront catapultés direction…</a:t>
                </a:r>
              </a:p>
            </p:txBody>
          </p:sp>
          <p:pic>
            <p:nvPicPr>
              <p:cNvPr id="43" name="Image 42" descr="Une image contenant rouge, suspendu, poteau, câble&#10;&#10;Description générée automatiquement">
                <a:extLst>
                  <a:ext uri="{FF2B5EF4-FFF2-40B4-BE49-F238E27FC236}">
                    <a16:creationId xmlns:a16="http://schemas.microsoft.com/office/drawing/2014/main" id="{0B6B0E72-7E50-4B30-84A6-CF48CD083A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2" y="1186913"/>
                <a:ext cx="3268132" cy="1842317"/>
              </a:xfrm>
              <a:prstGeom prst="rect">
                <a:avLst/>
              </a:prstGeom>
            </p:spPr>
          </p:pic>
        </p:grp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79F0819C-1CE4-447D-96F2-FE2173BB1EC9}"/>
                </a:ext>
              </a:extLst>
            </p:cNvPr>
            <p:cNvGrpSpPr/>
            <p:nvPr/>
          </p:nvGrpSpPr>
          <p:grpSpPr>
            <a:xfrm>
              <a:off x="3656014" y="1186913"/>
              <a:ext cx="3282170" cy="2215867"/>
              <a:chOff x="3656014" y="1186913"/>
              <a:chExt cx="3282170" cy="2215867"/>
            </a:xfrm>
          </p:grpSpPr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C6D1EDE2-B10B-48ED-AA5E-CBB082E17ED8}"/>
                  </a:ext>
                </a:extLst>
              </p:cNvPr>
              <p:cNvSpPr txBox="1"/>
              <p:nvPr/>
            </p:nvSpPr>
            <p:spPr>
              <a:xfrm>
                <a:off x="3656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…ton Supermarché Match ! </a:t>
                </a:r>
              </a:p>
            </p:txBody>
          </p:sp>
          <p:pic>
            <p:nvPicPr>
              <p:cNvPr id="41" name="Image 40" descr="Une image contenant skiant, gâteau, table, très coloré&#10;&#10;Description générée automatiquement">
                <a:extLst>
                  <a:ext uri="{FF2B5EF4-FFF2-40B4-BE49-F238E27FC236}">
                    <a16:creationId xmlns:a16="http://schemas.microsoft.com/office/drawing/2014/main" id="{2E6F0247-4920-4AF0-AE52-E2324D01DC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3524" y="1186913"/>
                <a:ext cx="3274660" cy="1842317"/>
              </a:xfrm>
              <a:prstGeom prst="rect">
                <a:avLst/>
              </a:prstGeom>
            </p:spPr>
          </p:pic>
        </p:grp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93B73AE-E389-4F11-A0DF-C3F6A36BDED6}"/>
                </a:ext>
              </a:extLst>
            </p:cNvPr>
            <p:cNvGrpSpPr/>
            <p:nvPr/>
          </p:nvGrpSpPr>
          <p:grpSpPr>
            <a:xfrm>
              <a:off x="7079574" y="1195336"/>
              <a:ext cx="3273572" cy="2207444"/>
              <a:chOff x="7079574" y="1195336"/>
              <a:chExt cx="3273572" cy="2207444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34A21278-9123-4548-B6A4-CACEEAAB4A72}"/>
                  </a:ext>
                </a:extLst>
              </p:cNvPr>
              <p:cNvSpPr txBox="1"/>
              <p:nvPr/>
            </p:nvSpPr>
            <p:spPr>
              <a:xfrm>
                <a:off x="7085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Et ça va faire mal !!!</a:t>
                </a:r>
              </a:p>
            </p:txBody>
          </p:sp>
          <p:pic>
            <p:nvPicPr>
              <p:cNvPr id="39" name="Image 38" descr="Une image contenant intérieur, regardant, jouet, chien&#10;&#10;Description générée automatiquement">
                <a:extLst>
                  <a:ext uri="{FF2B5EF4-FFF2-40B4-BE49-F238E27FC236}">
                    <a16:creationId xmlns:a16="http://schemas.microsoft.com/office/drawing/2014/main" id="{E3FEA073-BAAD-4557-8FCD-B39F1EEF93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1195336"/>
                <a:ext cx="3268111" cy="1836075"/>
              </a:xfrm>
              <a:prstGeom prst="rect">
                <a:avLst/>
              </a:prstGeom>
            </p:spPr>
          </p:pic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1BE7F1C9-248A-4435-BEBD-318F2077C701}"/>
                </a:ext>
              </a:extLst>
            </p:cNvPr>
            <p:cNvGrpSpPr/>
            <p:nvPr/>
          </p:nvGrpSpPr>
          <p:grpSpPr>
            <a:xfrm>
              <a:off x="254002" y="3640996"/>
              <a:ext cx="3276657" cy="2400532"/>
              <a:chOff x="254002" y="3640996"/>
              <a:chExt cx="3276657" cy="2400532"/>
            </a:xfrm>
          </p:grpSpPr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A05622FB-E91E-48BE-92B2-7D68055BC60B}"/>
                  </a:ext>
                </a:extLst>
              </p:cNvPr>
              <p:cNvSpPr txBox="1"/>
              <p:nvPr/>
            </p:nvSpPr>
            <p:spPr>
              <a:xfrm>
                <a:off x="254002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Les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arrivent dans un tout nouveau collector…</a:t>
                </a:r>
              </a:p>
            </p:txBody>
          </p:sp>
          <p:pic>
            <p:nvPicPr>
              <p:cNvPr id="37" name="Image 36" descr="Une image contenant rouge, skiant, homme, portant&#10;&#10;Description générée automatiquement">
                <a:extLst>
                  <a:ext uri="{FF2B5EF4-FFF2-40B4-BE49-F238E27FC236}">
                    <a16:creationId xmlns:a16="http://schemas.microsoft.com/office/drawing/2014/main" id="{0A41D042-0EB8-4481-BE10-0731CF412D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3" y="3640996"/>
                <a:ext cx="3276656" cy="1842317"/>
              </a:xfrm>
              <a:prstGeom prst="rect">
                <a:avLst/>
              </a:prstGeom>
            </p:spPr>
          </p:pic>
        </p:grpSp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DD868369-866F-4D28-B471-24ED119E79EC}"/>
                </a:ext>
              </a:extLst>
            </p:cNvPr>
            <p:cNvGrpSpPr/>
            <p:nvPr/>
          </p:nvGrpSpPr>
          <p:grpSpPr>
            <a:xfrm>
              <a:off x="3669508" y="3640996"/>
              <a:ext cx="3272090" cy="2400532"/>
              <a:chOff x="3669508" y="3640996"/>
              <a:chExt cx="3272090" cy="2400532"/>
            </a:xfrm>
          </p:grpSpPr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383EC50-84D7-40BD-A2EB-E83D16111579}"/>
                  </a:ext>
                </a:extLst>
              </p:cNvPr>
              <p:cNvSpPr txBox="1"/>
              <p:nvPr/>
            </p:nvSpPr>
            <p:spPr>
              <a:xfrm>
                <a:off x="3669508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…et ils risquent d’y laisser des plumes…</a:t>
                </a:r>
              </a:p>
              <a:p>
                <a:endParaRPr lang="fr-FR" sz="1200" i="1" dirty="0"/>
              </a:p>
            </p:txBody>
          </p:sp>
          <p:pic>
            <p:nvPicPr>
              <p:cNvPr id="35" name="Image 34" descr="Une image contenant table, très coloré, différent, ordinateur&#10;&#10;Description générée automatiquement">
                <a:extLst>
                  <a:ext uri="{FF2B5EF4-FFF2-40B4-BE49-F238E27FC236}">
                    <a16:creationId xmlns:a16="http://schemas.microsoft.com/office/drawing/2014/main" id="{8F5B3F72-F445-4554-A033-776A718A15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78033" y="3640996"/>
                <a:ext cx="3263565" cy="1836075"/>
              </a:xfrm>
              <a:prstGeom prst="rect">
                <a:avLst/>
              </a:prstGeom>
            </p:spPr>
          </p:pic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F9FD7497-BD5B-4CDF-AFD4-9102D069DD69}"/>
                </a:ext>
              </a:extLst>
            </p:cNvPr>
            <p:cNvGrpSpPr/>
            <p:nvPr/>
          </p:nvGrpSpPr>
          <p:grpSpPr>
            <a:xfrm>
              <a:off x="7079574" y="3640996"/>
              <a:ext cx="3273572" cy="3877859"/>
              <a:chOff x="7079574" y="3640996"/>
              <a:chExt cx="3273572" cy="3877859"/>
            </a:xfrm>
          </p:grpSpPr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0CDDF2F2-A0F9-4660-8CF2-59527D433747}"/>
                  </a:ext>
                </a:extLst>
              </p:cNvPr>
              <p:cNvSpPr txBox="1"/>
              <p:nvPr/>
            </p:nvSpPr>
            <p:spPr>
              <a:xfrm>
                <a:off x="7085014" y="5579863"/>
                <a:ext cx="32681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fr-FR" sz="1200" i="1" dirty="0"/>
                  <a:t>Affichage du contenu du collector : </a:t>
                </a:r>
                <a:r>
                  <a:rPr lang="fr-FR" sz="1200" dirty="0"/>
                  <a:t>1 boîte collector, 12 figurines + 12 costumes, 1 album de 36 pages, XX stickers à collectionner grâce à ta carte de fidélité</a:t>
                </a:r>
              </a:p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: ils vont casser la baraque !</a:t>
                </a:r>
              </a:p>
              <a:p>
                <a:r>
                  <a:rPr lang="fr-FR" sz="1200" i="1" dirty="0"/>
                  <a:t>+ affichage dates de l’opération : du 25 août au 11 octobre, nouveau collector </a:t>
                </a:r>
                <a:r>
                  <a:rPr lang="fr-FR" sz="1200" i="1" dirty="0" err="1"/>
                  <a:t>Angry</a:t>
                </a:r>
                <a:r>
                  <a:rPr lang="fr-FR" sz="1200" i="1" dirty="0"/>
                  <a:t> </a:t>
                </a:r>
                <a:r>
                  <a:rPr lang="fr-FR" sz="1200" i="1" dirty="0" err="1"/>
                  <a:t>Birds</a:t>
                </a:r>
                <a:r>
                  <a:rPr lang="fr-FR" sz="1200" i="1" dirty="0"/>
                  <a:t> dans ton Supermarché Match</a:t>
                </a:r>
                <a:endParaRPr lang="fr-FR" sz="1200" dirty="0"/>
              </a:p>
              <a:p>
                <a:r>
                  <a:rPr lang="fr-FR" sz="1200" i="1" dirty="0"/>
                  <a:t>+ incrustation fissures sur l’écran ?</a:t>
                </a:r>
              </a:p>
            </p:txBody>
          </p:sp>
          <p:pic>
            <p:nvPicPr>
              <p:cNvPr id="33" name="Image 32">
                <a:extLst>
                  <a:ext uri="{FF2B5EF4-FFF2-40B4-BE49-F238E27FC236}">
                    <a16:creationId xmlns:a16="http://schemas.microsoft.com/office/drawing/2014/main" id="{5F764C3A-2840-418A-A7D2-59E8F2410D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3640996"/>
                <a:ext cx="3266120" cy="1836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37074963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2’ 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C2303CEB-8CD3-4889-A73F-F4101DD90902}"/>
              </a:ext>
            </a:extLst>
          </p:cNvPr>
          <p:cNvGrpSpPr/>
          <p:nvPr/>
        </p:nvGrpSpPr>
        <p:grpSpPr>
          <a:xfrm>
            <a:off x="1631504" y="30294"/>
            <a:ext cx="10099144" cy="6331942"/>
            <a:chOff x="254002" y="1186913"/>
            <a:chExt cx="10099144" cy="6331942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2C6D9A9F-9028-40D0-843F-A56341D677C7}"/>
                </a:ext>
              </a:extLst>
            </p:cNvPr>
            <p:cNvGrpSpPr/>
            <p:nvPr/>
          </p:nvGrpSpPr>
          <p:grpSpPr>
            <a:xfrm>
              <a:off x="254002" y="1186913"/>
              <a:ext cx="3268132" cy="2215867"/>
              <a:chOff x="254002" y="1186913"/>
              <a:chExt cx="3268132" cy="2215867"/>
            </a:xfrm>
          </p:grpSpPr>
          <p:sp>
            <p:nvSpPr>
              <p:cNvPr id="58" name="ZoneTexte 57">
                <a:extLst>
                  <a:ext uri="{FF2B5EF4-FFF2-40B4-BE49-F238E27FC236}">
                    <a16:creationId xmlns:a16="http://schemas.microsoft.com/office/drawing/2014/main" id="{E25E1354-9F21-492A-96CD-41CB80792138}"/>
                  </a:ext>
                </a:extLst>
              </p:cNvPr>
              <p:cNvSpPr txBox="1"/>
              <p:nvPr/>
            </p:nvSpPr>
            <p:spPr>
              <a:xfrm>
                <a:off x="254002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Allez les gars, un peu de nerf…</a:t>
                </a:r>
              </a:p>
            </p:txBody>
          </p:sp>
          <p:pic>
            <p:nvPicPr>
              <p:cNvPr id="59" name="Image 58" descr="Une image contenant rouge, suspendu, poteau, câble&#10;&#10;Description générée automatiquement">
                <a:extLst>
                  <a:ext uri="{FF2B5EF4-FFF2-40B4-BE49-F238E27FC236}">
                    <a16:creationId xmlns:a16="http://schemas.microsoft.com/office/drawing/2014/main" id="{BDEDB4BB-CFFE-43FA-9E4F-584AE9904E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2" y="1186913"/>
                <a:ext cx="3268132" cy="1842317"/>
              </a:xfrm>
              <a:prstGeom prst="rect">
                <a:avLst/>
              </a:prstGeom>
            </p:spPr>
          </p:pic>
        </p:grp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DEAB84B3-A5B1-4EE5-B4E9-3FF803EF87D9}"/>
                </a:ext>
              </a:extLst>
            </p:cNvPr>
            <p:cNvGrpSpPr/>
            <p:nvPr/>
          </p:nvGrpSpPr>
          <p:grpSpPr>
            <a:xfrm>
              <a:off x="3656014" y="1186913"/>
              <a:ext cx="3282170" cy="2215867"/>
              <a:chOff x="3656014" y="1186913"/>
              <a:chExt cx="3282170" cy="2215867"/>
            </a:xfrm>
          </p:grpSpPr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0F091BAD-A12C-4D5A-990C-962BA1143F1E}"/>
                  </a:ext>
                </a:extLst>
              </p:cNvPr>
              <p:cNvSpPr txBox="1"/>
              <p:nvPr/>
            </p:nvSpPr>
            <p:spPr>
              <a:xfrm>
                <a:off x="3656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…tout le monde vous attend !</a:t>
                </a:r>
              </a:p>
            </p:txBody>
          </p:sp>
          <p:pic>
            <p:nvPicPr>
              <p:cNvPr id="57" name="Image 56" descr="Une image contenant skiant, gâteau, table, très coloré&#10;&#10;Description générée automatiquement">
                <a:extLst>
                  <a:ext uri="{FF2B5EF4-FFF2-40B4-BE49-F238E27FC236}">
                    <a16:creationId xmlns:a16="http://schemas.microsoft.com/office/drawing/2014/main" id="{DDD23F51-61F2-454D-B02B-08408FC87B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3524" y="1186913"/>
                <a:ext cx="3274660" cy="1842317"/>
              </a:xfrm>
              <a:prstGeom prst="rect">
                <a:avLst/>
              </a:prstGeom>
            </p:spPr>
          </p:pic>
        </p:grp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A61A2128-82A0-4C95-A4FB-AE9C8AB64290}"/>
                </a:ext>
              </a:extLst>
            </p:cNvPr>
            <p:cNvGrpSpPr/>
            <p:nvPr/>
          </p:nvGrpSpPr>
          <p:grpSpPr>
            <a:xfrm>
              <a:off x="7079574" y="1195336"/>
              <a:ext cx="3273572" cy="2207444"/>
              <a:chOff x="7079574" y="1195336"/>
              <a:chExt cx="3273572" cy="2207444"/>
            </a:xfrm>
          </p:grpSpPr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2A50E018-6808-4F18-820C-33BD66B55D40}"/>
                  </a:ext>
                </a:extLst>
              </p:cNvPr>
              <p:cNvSpPr txBox="1"/>
              <p:nvPr/>
            </p:nvSpPr>
            <p:spPr>
              <a:xfrm>
                <a:off x="7085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 err="1"/>
                  <a:t>Aouch</a:t>
                </a:r>
                <a:r>
                  <a:rPr lang="fr-FR" sz="1200" b="1" dirty="0"/>
                  <a:t>…</a:t>
                </a:r>
              </a:p>
            </p:txBody>
          </p:sp>
          <p:pic>
            <p:nvPicPr>
              <p:cNvPr id="55" name="Image 54" descr="Une image contenant intérieur, regardant, jouet, chien&#10;&#10;Description générée automatiquement">
                <a:extLst>
                  <a:ext uri="{FF2B5EF4-FFF2-40B4-BE49-F238E27FC236}">
                    <a16:creationId xmlns:a16="http://schemas.microsoft.com/office/drawing/2014/main" id="{15B311BD-BE65-426E-B23C-81131A8F6A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1195336"/>
                <a:ext cx="3268111" cy="1836075"/>
              </a:xfrm>
              <a:prstGeom prst="rect">
                <a:avLst/>
              </a:prstGeom>
            </p:spPr>
          </p:pic>
        </p:grpSp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E4ED5053-76F2-4D2A-99B4-7DA31926A5DF}"/>
                </a:ext>
              </a:extLst>
            </p:cNvPr>
            <p:cNvGrpSpPr/>
            <p:nvPr/>
          </p:nvGrpSpPr>
          <p:grpSpPr>
            <a:xfrm>
              <a:off x="254002" y="3640996"/>
              <a:ext cx="3276657" cy="2400532"/>
              <a:chOff x="254002" y="3640996"/>
              <a:chExt cx="3276657" cy="2400532"/>
            </a:xfrm>
          </p:grpSpPr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A869A6C6-A709-4AED-86FA-07BB8D96D1DB}"/>
                  </a:ext>
                </a:extLst>
              </p:cNvPr>
              <p:cNvSpPr txBox="1"/>
              <p:nvPr/>
            </p:nvSpPr>
            <p:spPr>
              <a:xfrm>
                <a:off x="254002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Les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arrivent dans le nouveau collector Supermarché Match…</a:t>
                </a:r>
              </a:p>
            </p:txBody>
          </p:sp>
          <p:pic>
            <p:nvPicPr>
              <p:cNvPr id="53" name="Image 52" descr="Une image contenant rouge, skiant, homme, portant&#10;&#10;Description générée automatiquement">
                <a:extLst>
                  <a:ext uri="{FF2B5EF4-FFF2-40B4-BE49-F238E27FC236}">
                    <a16:creationId xmlns:a16="http://schemas.microsoft.com/office/drawing/2014/main" id="{D4977FF2-F619-4521-972D-45F042A37C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3" y="3640996"/>
                <a:ext cx="3276656" cy="1842317"/>
              </a:xfrm>
              <a:prstGeom prst="rect">
                <a:avLst/>
              </a:prstGeom>
            </p:spPr>
          </p:pic>
        </p:grpSp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601D4CB0-3F01-4412-A6EF-62C692934E93}"/>
                </a:ext>
              </a:extLst>
            </p:cNvPr>
            <p:cNvGrpSpPr/>
            <p:nvPr/>
          </p:nvGrpSpPr>
          <p:grpSpPr>
            <a:xfrm>
              <a:off x="3669508" y="3640996"/>
              <a:ext cx="3272090" cy="2400532"/>
              <a:chOff x="3669508" y="3640996"/>
              <a:chExt cx="3272090" cy="2400532"/>
            </a:xfrm>
          </p:grpSpPr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13E962D6-D172-4BDE-B316-51054316FAD6}"/>
                  </a:ext>
                </a:extLst>
              </p:cNvPr>
              <p:cNvSpPr txBox="1"/>
              <p:nvPr/>
            </p:nvSpPr>
            <p:spPr>
              <a:xfrm>
                <a:off x="3669508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…et ils risquent d’y laisser des plumes…</a:t>
                </a:r>
              </a:p>
              <a:p>
                <a:endParaRPr lang="fr-FR" sz="1200" i="1" dirty="0"/>
              </a:p>
            </p:txBody>
          </p:sp>
          <p:pic>
            <p:nvPicPr>
              <p:cNvPr id="51" name="Image 50" descr="Une image contenant table, très coloré, différent, ordinateur&#10;&#10;Description générée automatiquement">
                <a:extLst>
                  <a:ext uri="{FF2B5EF4-FFF2-40B4-BE49-F238E27FC236}">
                    <a16:creationId xmlns:a16="http://schemas.microsoft.com/office/drawing/2014/main" id="{E24B4AB8-7C54-430E-8364-378C18EAE3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78033" y="3640996"/>
                <a:ext cx="3263565" cy="1836075"/>
              </a:xfrm>
              <a:prstGeom prst="rect">
                <a:avLst/>
              </a:prstGeom>
            </p:spPr>
          </p:pic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7D60DF9C-ACC6-4F4F-9A3B-08483C10E067}"/>
                </a:ext>
              </a:extLst>
            </p:cNvPr>
            <p:cNvGrpSpPr/>
            <p:nvPr/>
          </p:nvGrpSpPr>
          <p:grpSpPr>
            <a:xfrm>
              <a:off x="7079574" y="3640996"/>
              <a:ext cx="3273572" cy="3877859"/>
              <a:chOff x="7079574" y="3640996"/>
              <a:chExt cx="3273572" cy="3877859"/>
            </a:xfrm>
          </p:grpSpPr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B3570444-C5AD-4CB5-9ADA-834210489388}"/>
                  </a:ext>
                </a:extLst>
              </p:cNvPr>
              <p:cNvSpPr txBox="1"/>
              <p:nvPr/>
            </p:nvSpPr>
            <p:spPr>
              <a:xfrm>
                <a:off x="7085014" y="5579863"/>
                <a:ext cx="32681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fr-FR" sz="1200" i="1" dirty="0"/>
                  <a:t>Affichage du contenu du collector : </a:t>
                </a:r>
                <a:r>
                  <a:rPr lang="fr-FR" sz="1200" dirty="0"/>
                  <a:t>1 boîte collector, 12 figurines + 12 costumes, 1 album de 36 pages, XX stickers à collectionner grâce à ta carte de fidélité</a:t>
                </a:r>
              </a:p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dans ton Supermarché Match : ils vont casser la baraque !</a:t>
                </a:r>
              </a:p>
              <a:p>
                <a:r>
                  <a:rPr lang="fr-FR" sz="1200" i="1" dirty="0"/>
                  <a:t>+ affichage dates de l’opération : du 25 août au 11 octobre, nouveau collector </a:t>
                </a:r>
                <a:r>
                  <a:rPr lang="fr-FR" sz="1200" i="1" dirty="0" err="1"/>
                  <a:t>Angry</a:t>
                </a:r>
                <a:r>
                  <a:rPr lang="fr-FR" sz="1200" i="1" dirty="0"/>
                  <a:t> </a:t>
                </a:r>
                <a:r>
                  <a:rPr lang="fr-FR" sz="1200" i="1" dirty="0" err="1"/>
                  <a:t>Birds</a:t>
                </a:r>
                <a:r>
                  <a:rPr lang="fr-FR" sz="1200" i="1" dirty="0"/>
                  <a:t> dans ton Supermarché Match</a:t>
                </a:r>
                <a:endParaRPr lang="fr-FR" sz="1200" dirty="0"/>
              </a:p>
              <a:p>
                <a:r>
                  <a:rPr lang="fr-FR" sz="1200" i="1" dirty="0"/>
                  <a:t>+ incrustation fissures sur l’écran ?</a:t>
                </a:r>
              </a:p>
            </p:txBody>
          </p:sp>
          <p:pic>
            <p:nvPicPr>
              <p:cNvPr id="49" name="Image 48">
                <a:extLst>
                  <a:ext uri="{FF2B5EF4-FFF2-40B4-BE49-F238E27FC236}">
                    <a16:creationId xmlns:a16="http://schemas.microsoft.com/office/drawing/2014/main" id="{0594A43D-E651-4860-BC8C-8946B84958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3640996"/>
                <a:ext cx="3266120" cy="1836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416940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3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A26E586-8401-4220-AB60-3B3302A37E51}"/>
              </a:ext>
            </a:extLst>
          </p:cNvPr>
          <p:cNvSpPr txBox="1"/>
          <p:nvPr/>
        </p:nvSpPr>
        <p:spPr>
          <a:xfrm>
            <a:off x="1685488" y="1983492"/>
            <a:ext cx="326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Le 25 août, les </a:t>
            </a:r>
            <a:r>
              <a:rPr lang="fr-FR" sz="1200" b="1" dirty="0" err="1"/>
              <a:t>Angry</a:t>
            </a:r>
            <a:r>
              <a:rPr lang="fr-FR" sz="1200" b="1" dirty="0"/>
              <a:t> </a:t>
            </a:r>
            <a:r>
              <a:rPr lang="fr-FR" sz="1200" b="1" dirty="0" err="1"/>
              <a:t>Birds</a:t>
            </a:r>
            <a:r>
              <a:rPr lang="fr-FR" sz="1200" b="1" dirty="0"/>
              <a:t>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CC85FAD-9AC4-46C6-996B-2D21BCF64C0E}"/>
              </a:ext>
            </a:extLst>
          </p:cNvPr>
          <p:cNvSpPr txBox="1"/>
          <p:nvPr/>
        </p:nvSpPr>
        <p:spPr>
          <a:xfrm>
            <a:off x="8516500" y="1983492"/>
            <a:ext cx="326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… </a:t>
            </a:r>
            <a:r>
              <a:rPr lang="fr-FR" sz="1200" b="1" dirty="0" err="1"/>
              <a:t>pouss</a:t>
            </a:r>
            <a:r>
              <a:rPr lang="fr-FR" sz="1200" b="1" dirty="0"/>
              <a:t>… Aïe !!!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D04B8276-04CA-4AC1-972B-3D3875861D23}"/>
              </a:ext>
            </a:extLst>
          </p:cNvPr>
          <p:cNvSpPr txBox="1"/>
          <p:nvPr/>
        </p:nvSpPr>
        <p:spPr>
          <a:xfrm>
            <a:off x="5087500" y="1983492"/>
            <a:ext cx="326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…</a:t>
            </a:r>
            <a:r>
              <a:rPr lang="fr-FR" sz="1200" b="1" dirty="0"/>
              <a:t>vont se sentir…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051E583-74ED-4E71-BE88-A319F64FE980}"/>
              </a:ext>
            </a:extLst>
          </p:cNvPr>
          <p:cNvSpPr txBox="1"/>
          <p:nvPr/>
        </p:nvSpPr>
        <p:spPr>
          <a:xfrm>
            <a:off x="1685488" y="4400443"/>
            <a:ext cx="326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Euh… donc, le 25 août, les </a:t>
            </a:r>
            <a:r>
              <a:rPr lang="fr-FR" sz="1200" b="1" dirty="0" err="1"/>
              <a:t>Angry</a:t>
            </a:r>
            <a:r>
              <a:rPr lang="fr-FR" sz="1200" b="1" dirty="0"/>
              <a:t> </a:t>
            </a:r>
            <a:r>
              <a:rPr lang="fr-FR" sz="1200" b="1" dirty="0" err="1"/>
              <a:t>Birds</a:t>
            </a:r>
            <a:r>
              <a:rPr lang="fr-FR" sz="1200" b="1" dirty="0"/>
              <a:t> seront catapultés dans ton Supermarché Match…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1E3C779-3A7C-4148-B8C3-AC6182C2960C}"/>
              </a:ext>
            </a:extLst>
          </p:cNvPr>
          <p:cNvSpPr txBox="1"/>
          <p:nvPr/>
        </p:nvSpPr>
        <p:spPr>
          <a:xfrm>
            <a:off x="5100994" y="4400443"/>
            <a:ext cx="326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Tu piaffes d’impatience à l’idée de découvrir ton nouveau collector ? </a:t>
            </a:r>
          </a:p>
          <a:p>
            <a:endParaRPr lang="fr-FR" sz="1200" i="1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E77C2CC-6BEC-4833-B6C3-B67BA1E656A8}"/>
              </a:ext>
            </a:extLst>
          </p:cNvPr>
          <p:cNvSpPr txBox="1"/>
          <p:nvPr/>
        </p:nvSpPr>
        <p:spPr>
          <a:xfrm>
            <a:off x="8516500" y="4400443"/>
            <a:ext cx="32681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i="1" dirty="0"/>
              <a:t>Affichage du contenu du collector : </a:t>
            </a:r>
            <a:r>
              <a:rPr lang="fr-FR" sz="1200" dirty="0"/>
              <a:t>1 boîte collector, 12 figurines + 12 costumes, 1 album de 36 pages, XX stickers à collectionner grâce à ta carte de fidélité</a:t>
            </a:r>
          </a:p>
          <a:p>
            <a:pPr algn="just"/>
            <a:r>
              <a:rPr lang="fr-FR" sz="1200" i="1" dirty="0"/>
              <a:t>Voix-off :</a:t>
            </a:r>
            <a:r>
              <a:rPr lang="fr-FR" sz="1200" b="1" dirty="0"/>
              <a:t> Alors rendez-vous dès le 25 août dans ton supermarché Match. Nouveau collector </a:t>
            </a:r>
            <a:r>
              <a:rPr lang="fr-FR" sz="1200" b="1" dirty="0" err="1"/>
              <a:t>Angry</a:t>
            </a:r>
            <a:r>
              <a:rPr lang="fr-FR" sz="1200" b="1" dirty="0"/>
              <a:t> </a:t>
            </a:r>
            <a:r>
              <a:rPr lang="fr-FR" sz="1200" b="1" dirty="0" err="1"/>
              <a:t>birds</a:t>
            </a:r>
            <a:r>
              <a:rPr lang="fr-FR" sz="1200" b="1" dirty="0"/>
              <a:t> : ils vont casser la baraque !</a:t>
            </a:r>
          </a:p>
          <a:p>
            <a:pPr algn="just"/>
            <a:r>
              <a:rPr lang="fr-FR" sz="1200" i="1" dirty="0"/>
              <a:t>+ affichage dates de l’opération : du 25 août au 11 octobre, nouveau collector </a:t>
            </a:r>
            <a:r>
              <a:rPr lang="fr-FR" sz="1200" i="1" dirty="0" err="1"/>
              <a:t>Angry</a:t>
            </a:r>
            <a:r>
              <a:rPr lang="fr-FR" sz="1200" i="1" dirty="0"/>
              <a:t> </a:t>
            </a:r>
            <a:r>
              <a:rPr lang="fr-FR" sz="1200" i="1" dirty="0" err="1"/>
              <a:t>Birds</a:t>
            </a:r>
            <a:r>
              <a:rPr lang="fr-FR" sz="1200" i="1" dirty="0"/>
              <a:t> dans ton Supermarché Match + incrustation fissures ?</a:t>
            </a:r>
          </a:p>
        </p:txBody>
      </p:sp>
      <p:pic>
        <p:nvPicPr>
          <p:cNvPr id="31" name="Image 30" descr="Une image contenant intérieur, table, rouge, photo&#10;&#10;Description générée automatiquement">
            <a:extLst>
              <a:ext uri="{FF2B5EF4-FFF2-40B4-BE49-F238E27FC236}">
                <a16:creationId xmlns:a16="http://schemas.microsoft.com/office/drawing/2014/main" id="{FA0BE0CC-EAB4-44EF-8EDC-03867C7913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488" y="47686"/>
            <a:ext cx="3254155" cy="18307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2" name="Image 31" descr="Une image contenant intérieur, photo, table, gâteau&#10;&#10;Description générée automatiquement">
            <a:extLst>
              <a:ext uri="{FF2B5EF4-FFF2-40B4-BE49-F238E27FC236}">
                <a16:creationId xmlns:a16="http://schemas.microsoft.com/office/drawing/2014/main" id="{AED7E513-1385-4734-A267-9495075E27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77" y="44624"/>
            <a:ext cx="3254155" cy="18307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3" name="Image 32" descr="Une image contenant intérieur, poupée, jouet, photo&#10;&#10;Description générée automatiquement">
            <a:extLst>
              <a:ext uri="{FF2B5EF4-FFF2-40B4-BE49-F238E27FC236}">
                <a16:creationId xmlns:a16="http://schemas.microsoft.com/office/drawing/2014/main" id="{F3EA22E6-4469-4279-97AC-BBEAAE7CACE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5082" y="44624"/>
            <a:ext cx="3251610" cy="18307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4" name="Image 33" descr="Une image contenant intérieur, gâteau, table, photo&#10;&#10;Description générée automatiquement">
            <a:extLst>
              <a:ext uri="{FF2B5EF4-FFF2-40B4-BE49-F238E27FC236}">
                <a16:creationId xmlns:a16="http://schemas.microsoft.com/office/drawing/2014/main" id="{F19074FC-2DD4-43E6-A806-F54B09DC7A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4372" y="2461576"/>
            <a:ext cx="3262147" cy="18338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5" name="Image 34" descr="Une image contenant intérieur, table, gâteau, regardant&#10;&#10;Description générée automatiquement">
            <a:extLst>
              <a:ext uri="{FF2B5EF4-FFF2-40B4-BE49-F238E27FC236}">
                <a16:creationId xmlns:a16="http://schemas.microsoft.com/office/drawing/2014/main" id="{AA96CF5A-90AA-40AD-A0D2-30F682D3CD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994" y="2464099"/>
            <a:ext cx="3252567" cy="18313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CE5B6C3C-84A2-4963-93D4-21F7041AD24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5082" y="2461577"/>
            <a:ext cx="3268132" cy="1838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0677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 err="1"/>
              <a:t>Maximatch</a:t>
            </a:r>
            <a:br>
              <a:rPr lang="fr-FR" dirty="0"/>
            </a:br>
            <a:r>
              <a:rPr lang="fr-FR" dirty="0"/>
              <a:t>Opés 40 à 43</a:t>
            </a:r>
          </a:p>
        </p:txBody>
      </p:sp>
    </p:spTree>
    <p:extLst>
      <p:ext uri="{BB962C8B-B14F-4D97-AF65-F5344CB8AC3E}">
        <p14:creationId xmlns:p14="http://schemas.microsoft.com/office/powerpoint/2010/main" val="9753687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40</a:t>
            </a:r>
          </a:p>
          <a:p>
            <a:r>
              <a:rPr lang="fr-FR" dirty="0">
                <a:solidFill>
                  <a:schemeClr val="bg1"/>
                </a:solidFill>
              </a:rPr>
              <a:t>Couv avec logos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CE0DD74-F27E-48D1-BDE6-C75B8BBF7E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43" y="0"/>
            <a:ext cx="4343689" cy="685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C144FB4-3D2F-4034-8959-8B6394FE0F6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6998" y="0"/>
            <a:ext cx="43055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193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40</a:t>
            </a:r>
          </a:p>
          <a:p>
            <a:r>
              <a:rPr lang="fr-FR" dirty="0">
                <a:solidFill>
                  <a:schemeClr val="bg1"/>
                </a:solidFill>
              </a:rPr>
              <a:t>Couv sans logos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4B5FF0F-99C9-4502-8273-6C4AC22630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552" y="-1"/>
            <a:ext cx="4306789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21AC686-58ED-45D4-96CB-D15C1ADFFF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4112" y="0"/>
            <a:ext cx="4296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415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E61FDC-F2C5-458D-AF44-4766083A45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4425" y="0"/>
            <a:ext cx="8654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832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F443A2-5431-4DA2-9E94-640B13FA307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6760" y="0"/>
            <a:ext cx="86477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563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41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B77EF4D-A8B0-43A2-9AC2-AE40D1E0D06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728" y="25772"/>
            <a:ext cx="43061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34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25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2774B3B-EA05-42B6-B7D9-F946908A0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382" y="0"/>
            <a:ext cx="4335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779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B39ECEC-285E-423D-9A29-F1EFE493F1E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520" y="0"/>
            <a:ext cx="8650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2612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8A3E165-99D4-49D5-A3D5-95FEAD89CE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4962" y="0"/>
            <a:ext cx="8673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851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42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622CCCF-D649-4D43-B048-A8B96760E1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744" y="13320"/>
            <a:ext cx="4337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465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99E0AAA-337F-4CA3-B9C8-1052041AD3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0536" y="0"/>
            <a:ext cx="8650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492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ADA3E9D-BFA1-489C-A9B8-3AAEA31D05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297" y="0"/>
            <a:ext cx="86672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077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43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B42363-6155-4FF6-BFE6-F3AAC6E0C9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9776" y="0"/>
            <a:ext cx="43216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5042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5F36B4A-8838-465D-87D0-F7158EBCEE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8282" y="0"/>
            <a:ext cx="86522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0146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intérieures OK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F7C03F-ACFC-4751-94ED-0F0E2E90FD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8528" y="0"/>
            <a:ext cx="8650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489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PLV</a:t>
            </a:r>
          </a:p>
        </p:txBody>
      </p:sp>
    </p:spTree>
    <p:extLst>
      <p:ext uri="{BB962C8B-B14F-4D97-AF65-F5344CB8AC3E}">
        <p14:creationId xmlns:p14="http://schemas.microsoft.com/office/powerpoint/2010/main" val="405578558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043A023-092D-48FA-80D1-E285A2B6AA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238" y="0"/>
            <a:ext cx="4149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683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26 - Couv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740995E-2A67-477F-BAFF-393E5A5900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6456" y="0"/>
            <a:ext cx="43390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1262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6E90A9-B34D-4498-9B12-5D4FCC9CA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37" y="1271587"/>
            <a:ext cx="105251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8140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Stop rayon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465E702-192F-446D-9FF7-58EF2E4734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9558" y="0"/>
            <a:ext cx="59528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1546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Stop rayon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5B0366-8F1E-42E6-BAE2-5D0AA9EAB4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" t="1704" r="1741" b="2277"/>
          <a:stretch/>
        </p:blipFill>
        <p:spPr>
          <a:xfrm>
            <a:off x="637674" y="1118937"/>
            <a:ext cx="5005137" cy="4957010"/>
          </a:xfrm>
          <a:prstGeom prst="ellipse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179424F-B80C-4A72-A104-822BDFA251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8" t="1170" r="1842" b="2775"/>
          <a:stretch/>
        </p:blipFill>
        <p:spPr>
          <a:xfrm>
            <a:off x="6569241" y="1034716"/>
            <a:ext cx="5041233" cy="504123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962773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CBF13A2-D6E6-4596-B021-5D73F955F45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3143" y="0"/>
            <a:ext cx="4059521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6D100AC-FD6C-4436-96AF-6E051C9CBB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1453" y="663476"/>
            <a:ext cx="2973431" cy="590037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CE4210D-F495-48EA-8CCC-98895EB02B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663474"/>
            <a:ext cx="3038584" cy="590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612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Stickers sol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83D4274-5C6C-4628-99E0-C586256430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291" y="0"/>
            <a:ext cx="4687309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D3F0281-43F1-425C-A853-7F19BF4718A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358" y="1118937"/>
            <a:ext cx="2129589" cy="2129590"/>
          </a:xfrm>
          <a:prstGeom prst="ellipse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86B7543-385F-47CE-B102-EC622A9D7A8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2453" y="1203157"/>
            <a:ext cx="2189747" cy="2165685"/>
          </a:xfrm>
          <a:prstGeom prst="ellipse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53499A8-6D11-4785-9C74-A23BA3C595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641" y="4162925"/>
            <a:ext cx="2189747" cy="2189749"/>
          </a:xfrm>
          <a:prstGeom prst="ellipse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34D81FF-216A-4EDF-9C30-954036695BD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2611" y="4283242"/>
            <a:ext cx="2153652" cy="20814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7120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Cache bornes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395EFB0-4E02-4511-BA85-A5EAF00ECAD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9736" y="0"/>
            <a:ext cx="4658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7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26 - Edito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2BC423B-2225-4F24-9C81-3E5E835D6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846" y="0"/>
            <a:ext cx="86623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06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27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B8B3E5B-C32D-4F1C-81B6-E5D9C129DC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8204" y="0"/>
            <a:ext cx="43065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7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28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B1FF2C6-1455-42A1-B99B-6BB5797E8A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512" y="0"/>
            <a:ext cx="4311968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5E21D9D-057D-4EE7-B22F-D33908D39B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2064" y="0"/>
            <a:ext cx="43477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762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59397</TotalTime>
  <Words>733</Words>
  <Application>Microsoft Office PowerPoint</Application>
  <PresentationFormat>Grand écran</PresentationFormat>
  <Paragraphs>155</Paragraphs>
  <Slides>65</Slides>
  <Notes>40</Notes>
  <HiddenSlides>24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65</vt:i4>
      </vt:variant>
    </vt:vector>
  </HeadingPairs>
  <TitlesOfParts>
    <vt:vector size="70" baseType="lpstr">
      <vt:lpstr>ABFlockText</vt:lpstr>
      <vt:lpstr>Arial</vt:lpstr>
      <vt:lpstr>Calibri</vt:lpstr>
      <vt:lpstr>Helvetica</vt:lpstr>
      <vt:lpstr>Thème Office</vt:lpstr>
      <vt:lpstr>File com Avril 2020</vt:lpstr>
      <vt:lpstr>Fête des clients Opés 24 à 28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PLV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Collector Angry Birds Opés 31 à 35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PLV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Scripts</vt:lpstr>
      <vt:lpstr>Présentation PowerPoint</vt:lpstr>
      <vt:lpstr>Présentation PowerPoint</vt:lpstr>
      <vt:lpstr>Présentation PowerPoint</vt:lpstr>
      <vt:lpstr>Présentation PowerPoint</vt:lpstr>
      <vt:lpstr>Maximatch Opés 40 à 43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PLV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 Gilabert</cp:lastModifiedBy>
  <cp:revision>1083</cp:revision>
  <cp:lastPrinted>2017-03-16T07:48:45Z</cp:lastPrinted>
  <dcterms:created xsi:type="dcterms:W3CDTF">2011-11-08T18:44:07Z</dcterms:created>
  <dcterms:modified xsi:type="dcterms:W3CDTF">2020-04-07T08:34:25Z</dcterms:modified>
</cp:coreProperties>
</file>