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1351" r:id="rId2"/>
    <p:sldId id="1380" r:id="rId3"/>
    <p:sldId id="1608" r:id="rId4"/>
    <p:sldId id="1609" r:id="rId5"/>
    <p:sldId id="1619" r:id="rId6"/>
    <p:sldId id="1535" r:id="rId7"/>
    <p:sldId id="1610" r:id="rId8"/>
    <p:sldId id="1547" r:id="rId9"/>
    <p:sldId id="1611" r:id="rId10"/>
    <p:sldId id="1612" r:id="rId11"/>
    <p:sldId id="1655" r:id="rId12"/>
    <p:sldId id="1620" r:id="rId13"/>
    <p:sldId id="1631" r:id="rId14"/>
    <p:sldId id="1623" r:id="rId15"/>
    <p:sldId id="1657" r:id="rId16"/>
    <p:sldId id="1658" r:id="rId17"/>
    <p:sldId id="1659" r:id="rId18"/>
    <p:sldId id="1627" r:id="rId19"/>
    <p:sldId id="1624" r:id="rId20"/>
    <p:sldId id="1635" r:id="rId21"/>
    <p:sldId id="1669" r:id="rId22"/>
    <p:sldId id="1673" r:id="rId23"/>
    <p:sldId id="1674" r:id="rId24"/>
    <p:sldId id="1675" r:id="rId25"/>
  </p:sldIdLst>
  <p:sldSz cx="12192000" cy="6858000"/>
  <p:notesSz cx="9872663" cy="6797675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39" userDrawn="1">
          <p15:clr>
            <a:srgbClr val="A4A3A4"/>
          </p15:clr>
        </p15:guide>
        <p15:guide id="2" pos="311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toine Jubert" initials="AJ" lastIdx="2" clrIdx="0">
    <p:extLst>
      <p:ext uri="{19B8F6BF-5375-455C-9EA6-DF929625EA0E}">
        <p15:presenceInfo xmlns:p15="http://schemas.microsoft.com/office/powerpoint/2012/main" userId="Antoine Jubert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7B83"/>
    <a:srgbClr val="BED26F"/>
    <a:srgbClr val="267883"/>
    <a:srgbClr val="A93168"/>
    <a:srgbClr val="EC700F"/>
    <a:srgbClr val="E23E42"/>
    <a:srgbClr val="70BE4B"/>
    <a:srgbClr val="DA212A"/>
    <a:srgbClr val="E85011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17" autoAdjust="0"/>
    <p:restoredTop sz="80297" autoAdjust="0"/>
  </p:normalViewPr>
  <p:slideViewPr>
    <p:cSldViewPr>
      <p:cViewPr varScale="1">
        <p:scale>
          <a:sx n="50" d="100"/>
          <a:sy n="50" d="100"/>
        </p:scale>
        <p:origin x="1396" y="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20652"/>
    </p:cViewPr>
  </p:sorterViewPr>
  <p:notesViewPr>
    <p:cSldViewPr>
      <p:cViewPr varScale="1">
        <p:scale>
          <a:sx n="49" d="100"/>
          <a:sy n="49" d="100"/>
        </p:scale>
        <p:origin x="-2970" y="-102"/>
      </p:cViewPr>
      <p:guideLst>
        <p:guide orient="horz" pos="2139"/>
        <p:guide pos="311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279486" cy="338090"/>
          </a:xfrm>
          <a:prstGeom prst="rect">
            <a:avLst/>
          </a:prstGeom>
        </p:spPr>
        <p:txBody>
          <a:bodyPr vert="horz" lIns="91712" tIns="45857" rIns="91712" bIns="45857" rtlCol="0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5593176" y="1"/>
            <a:ext cx="4277136" cy="338090"/>
          </a:xfrm>
          <a:prstGeom prst="rect">
            <a:avLst/>
          </a:prstGeom>
        </p:spPr>
        <p:txBody>
          <a:bodyPr vert="horz" lIns="91712" tIns="45857" rIns="91712" bIns="45857" rtlCol="0"/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B3752A0A-F714-4B9A-93FD-832CCCD2E29A}" type="datetimeFigureOut">
              <a:rPr lang="fr-FR"/>
              <a:pPr>
                <a:defRPr/>
              </a:pPr>
              <a:t>06/04/2020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6456326"/>
            <a:ext cx="4279486" cy="340264"/>
          </a:xfrm>
          <a:prstGeom prst="rect">
            <a:avLst/>
          </a:prstGeom>
        </p:spPr>
        <p:txBody>
          <a:bodyPr vert="horz" lIns="91712" tIns="45857" rIns="91712" bIns="45857" rtlCol="0" anchor="b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5593176" y="6456326"/>
            <a:ext cx="4277136" cy="340264"/>
          </a:xfrm>
          <a:prstGeom prst="rect">
            <a:avLst/>
          </a:prstGeom>
        </p:spPr>
        <p:txBody>
          <a:bodyPr vert="horz" wrap="square" lIns="91712" tIns="45857" rIns="91712" bIns="45857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FD34474-E049-4C0F-9C0B-BC59CCCA729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34048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9486" cy="340264"/>
          </a:xfrm>
          <a:prstGeom prst="rect">
            <a:avLst/>
          </a:prstGeom>
        </p:spPr>
        <p:txBody>
          <a:bodyPr vert="horz" lIns="91712" tIns="45857" rIns="91712" bIns="45857" rtlCol="0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593176" y="0"/>
            <a:ext cx="4277136" cy="340264"/>
          </a:xfrm>
          <a:prstGeom prst="rect">
            <a:avLst/>
          </a:prstGeom>
        </p:spPr>
        <p:txBody>
          <a:bodyPr vert="horz" lIns="91712" tIns="45857" rIns="91712" bIns="45857" rtlCol="0"/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11271F5-F43B-4781-A7DC-AC026911E632}" type="datetimeFigureOut">
              <a:rPr lang="fr-FR"/>
              <a:pPr>
                <a:defRPr/>
              </a:pPr>
              <a:t>06/04/2020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671763" y="509588"/>
            <a:ext cx="4529137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712" tIns="45857" rIns="91712" bIns="45857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987033" y="3228706"/>
            <a:ext cx="7898601" cy="3058030"/>
          </a:xfrm>
          <a:prstGeom prst="rect">
            <a:avLst/>
          </a:prstGeom>
        </p:spPr>
        <p:txBody>
          <a:bodyPr vert="horz" lIns="91712" tIns="45857" rIns="91712" bIns="45857" rtlCol="0"/>
          <a:lstStyle/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6456326"/>
            <a:ext cx="4279486" cy="340264"/>
          </a:xfrm>
          <a:prstGeom prst="rect">
            <a:avLst/>
          </a:prstGeom>
        </p:spPr>
        <p:txBody>
          <a:bodyPr vert="horz" lIns="91712" tIns="45857" rIns="91712" bIns="45857" rtlCol="0" anchor="b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593176" y="6456326"/>
            <a:ext cx="4277136" cy="340264"/>
          </a:xfrm>
          <a:prstGeom prst="rect">
            <a:avLst/>
          </a:prstGeom>
        </p:spPr>
        <p:txBody>
          <a:bodyPr vert="horz" wrap="square" lIns="91712" tIns="45857" rIns="91712" bIns="45857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0253634-AA7C-46B8-A5C4-22D0D7C13F9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14296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93223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12821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9590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214969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049082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29189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889934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377640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95374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29431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05493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77442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6020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35913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70746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4260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2573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06/04/2020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7167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06/04/2020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7134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06/04/2020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43225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06/04/2020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31678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06/04/2020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8596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06/04/2020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8874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06/04/2020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2964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06/04/2020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99623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06/04/2020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063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06/04/2020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3493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06/04/2020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6845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06/04/2020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Connecteur droit 1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Image 11"/>
          <p:cNvPicPr>
            <a:picLocks noChangeAspect="1"/>
          </p:cNvPicPr>
          <p:nvPr userDrawn="1"/>
        </p:nvPicPr>
        <p:blipFill>
          <a:blip r:embed="rId1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78122" y="6308725"/>
            <a:ext cx="1141647" cy="53657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52" r:id="rId1"/>
    <p:sldLayoutId id="2147484242" r:id="rId2"/>
    <p:sldLayoutId id="2147484253" r:id="rId3"/>
    <p:sldLayoutId id="2147484243" r:id="rId4"/>
    <p:sldLayoutId id="2147484244" r:id="rId5"/>
    <p:sldLayoutId id="2147484245" r:id="rId6"/>
    <p:sldLayoutId id="2147484246" r:id="rId7"/>
    <p:sldLayoutId id="2147484247" r:id="rId8"/>
    <p:sldLayoutId id="2147484248" r:id="rId9"/>
    <p:sldLayoutId id="2147484249" r:id="rId10"/>
    <p:sldLayoutId id="2147484250" r:id="rId11"/>
    <p:sldLayoutId id="214748425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6CC209EF-D47A-4945-A8A9-62DE6BCF31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5400" y="4005064"/>
            <a:ext cx="10363200" cy="1470025"/>
          </a:xfrm>
        </p:spPr>
        <p:txBody>
          <a:bodyPr/>
          <a:lstStyle/>
          <a:p>
            <a:pPr algn="l"/>
            <a:r>
              <a:rPr lang="fr-FR" dirty="0"/>
              <a:t>Collector </a:t>
            </a:r>
            <a:r>
              <a:rPr lang="fr-FR" dirty="0" err="1"/>
              <a:t>Angry</a:t>
            </a:r>
            <a:r>
              <a:rPr lang="fr-FR" dirty="0"/>
              <a:t> </a:t>
            </a:r>
            <a:r>
              <a:rPr lang="fr-FR" dirty="0" err="1"/>
              <a:t>Birds</a:t>
            </a:r>
            <a:br>
              <a:rPr lang="fr-FR" dirty="0"/>
            </a:br>
            <a:r>
              <a:rPr lang="fr-FR" dirty="0"/>
              <a:t>Opés 31 à 35</a:t>
            </a:r>
          </a:p>
        </p:txBody>
      </p:sp>
    </p:spTree>
    <p:extLst>
      <p:ext uri="{BB962C8B-B14F-4D97-AF65-F5344CB8AC3E}">
        <p14:creationId xmlns:p14="http://schemas.microsoft.com/office/powerpoint/2010/main" val="39617947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Calicot</a:t>
            </a:r>
          </a:p>
          <a:p>
            <a:r>
              <a:rPr lang="fr-FR" dirty="0">
                <a:solidFill>
                  <a:schemeClr val="bg1"/>
                </a:solidFill>
              </a:rPr>
              <a:t>Teasing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C1C6627-CEE8-4606-AE00-E96DC5306CB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4226" y="1019038"/>
            <a:ext cx="9823548" cy="4819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5500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Roseau</a:t>
            </a:r>
          </a:p>
          <a:p>
            <a:r>
              <a:rPr lang="fr-FR" dirty="0">
                <a:solidFill>
                  <a:schemeClr val="bg1"/>
                </a:solidFill>
              </a:rPr>
              <a:t>Teasing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8641153-C75F-4F4B-85CD-046376EACD0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4494" y="0"/>
            <a:ext cx="42030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315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Calicot</a:t>
            </a:r>
          </a:p>
          <a:p>
            <a:r>
              <a:rPr lang="fr-FR" dirty="0" err="1">
                <a:solidFill>
                  <a:schemeClr val="bg1"/>
                </a:solidFill>
              </a:rPr>
              <a:t>Reveal</a:t>
            </a:r>
            <a:endParaRPr lang="fr-FR" dirty="0">
              <a:solidFill>
                <a:schemeClr val="bg1"/>
              </a:solidFill>
            </a:endParaRPr>
          </a:p>
          <a:p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EEB6BDD-6DD0-4E9D-8A62-FE754A541EB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7428" y="1122916"/>
            <a:ext cx="10297144" cy="4612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0140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Roseaux</a:t>
            </a:r>
          </a:p>
          <a:p>
            <a:r>
              <a:rPr lang="fr-FR" dirty="0" err="1">
                <a:solidFill>
                  <a:schemeClr val="bg1"/>
                </a:solidFill>
              </a:rPr>
              <a:t>Reveal</a:t>
            </a:r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821280B-6FA0-4E38-B3DA-A3776B196ED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2144" y="8221"/>
            <a:ext cx="4171806" cy="68580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2A5B0F77-0DA6-4950-99E1-AFA8CBB3883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5520" y="8221"/>
            <a:ext cx="41823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4036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Fronton</a:t>
            </a:r>
          </a:p>
          <a:p>
            <a:r>
              <a:rPr lang="fr-FR" dirty="0" err="1">
                <a:solidFill>
                  <a:schemeClr val="bg1"/>
                </a:solidFill>
              </a:rPr>
              <a:t>Reveal</a:t>
            </a:r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50A9EF39-2F7D-475B-B389-BED0E8F0960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9737" y="0"/>
            <a:ext cx="96925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566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Kakémono</a:t>
            </a:r>
          </a:p>
          <a:p>
            <a:r>
              <a:rPr lang="fr-FR" dirty="0" err="1">
                <a:solidFill>
                  <a:schemeClr val="bg1"/>
                </a:solidFill>
              </a:rPr>
              <a:t>Reveal</a:t>
            </a:r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7F086E9-C07A-4C08-B5CA-A87703D0AE2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56109" y="980728"/>
            <a:ext cx="7700395" cy="547260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A33F113E-07BA-4B94-A8AA-68C8248832D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9354" y="764704"/>
            <a:ext cx="2974398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9400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Stop-rayon</a:t>
            </a:r>
          </a:p>
        </p:txBody>
      </p:sp>
      <p:pic>
        <p:nvPicPr>
          <p:cNvPr id="7" name="Image 6" descr="Une image contenant intérieur, alimentation, petit, assis&#10;&#10;Description générée automatiquement">
            <a:extLst>
              <a:ext uri="{FF2B5EF4-FFF2-40B4-BE49-F238E27FC236}">
                <a16:creationId xmlns:a16="http://schemas.microsoft.com/office/drawing/2014/main" id="{5E7333F6-CD54-459E-936B-4EA80D04D2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3532" y="0"/>
            <a:ext cx="9355968" cy="623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3406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Rayons trad</a:t>
            </a:r>
          </a:p>
          <a:p>
            <a:r>
              <a:rPr lang="fr-FR" dirty="0">
                <a:solidFill>
                  <a:schemeClr val="bg1"/>
                </a:solidFill>
              </a:rPr>
              <a:t>Fanions + chevalet A5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EE1E02EE-D6DE-4D73-8C8F-F5F1C08A0F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250002"/>
            <a:ext cx="3710171" cy="5259078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5A0A5D55-3140-47FA-9A8C-019D32BC9DB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7848" y="1124744"/>
            <a:ext cx="7343315" cy="5191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2668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>
                <a:solidFill>
                  <a:schemeClr val="bg1"/>
                </a:solidFill>
              </a:rPr>
              <a:t>Passe-tête</a:t>
            </a:r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CAD6F33-F0BE-42FB-B845-93A9F7E7F33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3512" y="0"/>
            <a:ext cx="4762500" cy="68580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0182E31D-08AA-40D3-B55D-3DDD0A68F51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9395" y="0"/>
            <a:ext cx="47332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4223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Cravate</a:t>
            </a:r>
          </a:p>
          <a:p>
            <a:r>
              <a:rPr lang="fr-FR" dirty="0">
                <a:solidFill>
                  <a:schemeClr val="bg1"/>
                </a:solidFill>
              </a:rPr>
              <a:t>Axe 2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719FAFA-0889-4D1C-AA98-4C10CE0E33B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5438" y="0"/>
            <a:ext cx="55211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9546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OPE 31 – Teasing</a:t>
            </a:r>
          </a:p>
          <a:p>
            <a:r>
              <a:rPr lang="fr-FR" dirty="0">
                <a:solidFill>
                  <a:schemeClr val="bg1"/>
                </a:solidFill>
              </a:rPr>
              <a:t>Temps 1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D6793B9-FC76-40B9-90C7-6418C6396F1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8043" y="0"/>
            <a:ext cx="43359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5311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6CC209EF-D47A-4945-A8A9-62DE6BCF31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5400" y="4005064"/>
            <a:ext cx="10363200" cy="1470025"/>
          </a:xfrm>
        </p:spPr>
        <p:txBody>
          <a:bodyPr/>
          <a:lstStyle/>
          <a:p>
            <a:pPr algn="l"/>
            <a:r>
              <a:rPr lang="fr-FR" dirty="0"/>
              <a:t>Scripts</a:t>
            </a:r>
          </a:p>
        </p:txBody>
      </p:sp>
    </p:spTree>
    <p:extLst>
      <p:ext uri="{BB962C8B-B14F-4D97-AF65-F5344CB8AC3E}">
        <p14:creationId xmlns:p14="http://schemas.microsoft.com/office/powerpoint/2010/main" val="40700083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3B38D73F-3CE6-4240-8AB6-16BE185FEC5E}"/>
              </a:ext>
            </a:extLst>
          </p:cNvPr>
          <p:cNvSpPr txBox="1"/>
          <p:nvPr/>
        </p:nvSpPr>
        <p:spPr>
          <a:xfrm>
            <a:off x="-96688" y="16992"/>
            <a:ext cx="147320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400" b="1" u="sng" dirty="0">
                <a:latin typeface="ABFlockText" pitchFamily="2" charset="77"/>
              </a:rPr>
              <a:t>AXE 1 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242244EB-BC22-471A-8F88-2C32D27C3B7C}"/>
              </a:ext>
            </a:extLst>
          </p:cNvPr>
          <p:cNvGrpSpPr/>
          <p:nvPr/>
        </p:nvGrpSpPr>
        <p:grpSpPr>
          <a:xfrm>
            <a:off x="1613480" y="245783"/>
            <a:ext cx="10099144" cy="5919521"/>
            <a:chOff x="254002" y="1465998"/>
            <a:chExt cx="10099144" cy="5919521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068F7228-C09C-475F-80F8-2C7D63BA7D3B}"/>
                </a:ext>
              </a:extLst>
            </p:cNvPr>
            <p:cNvGrpSpPr/>
            <p:nvPr/>
          </p:nvGrpSpPr>
          <p:grpSpPr>
            <a:xfrm>
              <a:off x="254002" y="1465999"/>
              <a:ext cx="3268132" cy="2215866"/>
              <a:chOff x="355602" y="1676400"/>
              <a:chExt cx="3268132" cy="2215866"/>
            </a:xfrm>
          </p:grpSpPr>
          <p:pic>
            <p:nvPicPr>
              <p:cNvPr id="23" name="Image 22" descr="Une image contenant herbe, extérieur, rouge, poste&#10;&#10;Description générée automatiquement">
                <a:extLst>
                  <a:ext uri="{FF2B5EF4-FFF2-40B4-BE49-F238E27FC236}">
                    <a16:creationId xmlns:a16="http://schemas.microsoft.com/office/drawing/2014/main" id="{2A822785-8541-4CCF-997E-23439F5F59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55602" y="1676400"/>
                <a:ext cx="3268132" cy="1833842"/>
              </a:xfrm>
              <a:prstGeom prst="rect">
                <a:avLst/>
              </a:prstGeom>
            </p:spPr>
          </p:pic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F8300DFC-223D-4E45-91E0-4018B57B6A76}"/>
                  </a:ext>
                </a:extLst>
              </p:cNvPr>
              <p:cNvSpPr txBox="1"/>
              <p:nvPr/>
            </p:nvSpPr>
            <p:spPr>
              <a:xfrm>
                <a:off x="355602" y="3615267"/>
                <a:ext cx="32681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i="1" dirty="0"/>
                  <a:t>Voix-off : </a:t>
                </a:r>
                <a:r>
                  <a:rPr lang="fr-FR" sz="1200" b="1" dirty="0"/>
                  <a:t>Le 25 août…</a:t>
                </a:r>
              </a:p>
            </p:txBody>
          </p:sp>
        </p:grpSp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7884EE9B-0A54-45AF-BC2B-D36ACAE96C8A}"/>
                </a:ext>
              </a:extLst>
            </p:cNvPr>
            <p:cNvGrpSpPr/>
            <p:nvPr/>
          </p:nvGrpSpPr>
          <p:grpSpPr>
            <a:xfrm>
              <a:off x="7085014" y="1465998"/>
              <a:ext cx="3268132" cy="2215867"/>
              <a:chOff x="7085014" y="2185742"/>
              <a:chExt cx="3268132" cy="2215867"/>
            </a:xfrm>
          </p:grpSpPr>
          <p:sp>
            <p:nvSpPr>
              <p:cNvPr id="21" name="ZoneTexte 20">
                <a:extLst>
                  <a:ext uri="{FF2B5EF4-FFF2-40B4-BE49-F238E27FC236}">
                    <a16:creationId xmlns:a16="http://schemas.microsoft.com/office/drawing/2014/main" id="{94886340-F1CA-48E4-B540-E537BA264FA8}"/>
                  </a:ext>
                </a:extLst>
              </p:cNvPr>
              <p:cNvSpPr txBox="1"/>
              <p:nvPr/>
            </p:nvSpPr>
            <p:spPr>
              <a:xfrm>
                <a:off x="7085014" y="4124610"/>
                <a:ext cx="32681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i="1" dirty="0"/>
                  <a:t>Voix-off : </a:t>
                </a:r>
                <a:r>
                  <a:rPr lang="fr-FR" sz="1200" b="1" dirty="0"/>
                  <a:t>Et ça va faire mal !!!</a:t>
                </a:r>
              </a:p>
            </p:txBody>
          </p:sp>
          <p:pic>
            <p:nvPicPr>
              <p:cNvPr id="22" name="Image 21" descr="Une image contenant herbe, extérieur, homme, rouge&#10;&#10;Description générée automatiquement">
                <a:extLst>
                  <a:ext uri="{FF2B5EF4-FFF2-40B4-BE49-F238E27FC236}">
                    <a16:creationId xmlns:a16="http://schemas.microsoft.com/office/drawing/2014/main" id="{FAAFE2A2-F5A7-4442-A93F-2F11C213CD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085014" y="2185742"/>
                <a:ext cx="3260165" cy="1833843"/>
              </a:xfrm>
              <a:prstGeom prst="rect">
                <a:avLst/>
              </a:prstGeom>
            </p:spPr>
          </p:pic>
        </p:grpSp>
        <p:grpSp>
          <p:nvGrpSpPr>
            <p:cNvPr id="9" name="Groupe 8">
              <a:extLst>
                <a:ext uri="{FF2B5EF4-FFF2-40B4-BE49-F238E27FC236}">
                  <a16:creationId xmlns:a16="http://schemas.microsoft.com/office/drawing/2014/main" id="{4160034D-590D-4D2D-8A59-4F45999C22E1}"/>
                </a:ext>
              </a:extLst>
            </p:cNvPr>
            <p:cNvGrpSpPr/>
            <p:nvPr/>
          </p:nvGrpSpPr>
          <p:grpSpPr>
            <a:xfrm>
              <a:off x="3656014" y="1465999"/>
              <a:ext cx="3268132" cy="2400532"/>
              <a:chOff x="3656014" y="2185743"/>
              <a:chExt cx="3268132" cy="2400532"/>
            </a:xfrm>
          </p:grpSpPr>
          <p:pic>
            <p:nvPicPr>
              <p:cNvPr id="19" name="Image 18" descr="Une image contenant herbe, extérieur, plane, champ&#10;&#10;Description générée automatiquement">
                <a:extLst>
                  <a:ext uri="{FF2B5EF4-FFF2-40B4-BE49-F238E27FC236}">
                    <a16:creationId xmlns:a16="http://schemas.microsoft.com/office/drawing/2014/main" id="{E72934CE-4A04-4C06-AF84-4512D163A5A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669509" y="2185743"/>
                <a:ext cx="3252522" cy="1833842"/>
              </a:xfrm>
              <a:prstGeom prst="rect">
                <a:avLst/>
              </a:prstGeom>
            </p:spPr>
          </p:pic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0C03C6D2-7CD3-4EA4-AC18-CD23E3BE9CE6}"/>
                  </a:ext>
                </a:extLst>
              </p:cNvPr>
              <p:cNvSpPr txBox="1"/>
              <p:nvPr/>
            </p:nvSpPr>
            <p:spPr>
              <a:xfrm>
                <a:off x="3656014" y="4124610"/>
                <a:ext cx="32681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i="1" dirty="0"/>
                  <a:t>Voix-off : </a:t>
                </a:r>
                <a:r>
                  <a:rPr lang="fr-FR" sz="1200" b="1" dirty="0"/>
                  <a:t>…ils débarquent dans ton Supermarché Match ! </a:t>
                </a:r>
              </a:p>
            </p:txBody>
          </p:sp>
        </p:grpSp>
        <p:grpSp>
          <p:nvGrpSpPr>
            <p:cNvPr id="10" name="Groupe 9">
              <a:extLst>
                <a:ext uri="{FF2B5EF4-FFF2-40B4-BE49-F238E27FC236}">
                  <a16:creationId xmlns:a16="http://schemas.microsoft.com/office/drawing/2014/main" id="{8F12E087-6683-41CE-BB30-7F4125FE8C57}"/>
                </a:ext>
              </a:extLst>
            </p:cNvPr>
            <p:cNvGrpSpPr/>
            <p:nvPr/>
          </p:nvGrpSpPr>
          <p:grpSpPr>
            <a:xfrm>
              <a:off x="254002" y="4061657"/>
              <a:ext cx="3268132" cy="2400532"/>
              <a:chOff x="254002" y="4061657"/>
              <a:chExt cx="3268132" cy="2400532"/>
            </a:xfrm>
          </p:grpSpPr>
          <p:sp>
            <p:nvSpPr>
              <p:cNvPr id="17" name="ZoneTexte 16">
                <a:extLst>
                  <a:ext uri="{FF2B5EF4-FFF2-40B4-BE49-F238E27FC236}">
                    <a16:creationId xmlns:a16="http://schemas.microsoft.com/office/drawing/2014/main" id="{AA5B3BC4-74D9-40DC-BDA3-35D472317A7E}"/>
                  </a:ext>
                </a:extLst>
              </p:cNvPr>
              <p:cNvSpPr txBox="1"/>
              <p:nvPr/>
            </p:nvSpPr>
            <p:spPr>
              <a:xfrm>
                <a:off x="254002" y="6000524"/>
                <a:ext cx="32681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i="1" dirty="0"/>
                  <a:t>Voix-off : </a:t>
                </a:r>
                <a:r>
                  <a:rPr lang="fr-FR" sz="1200" b="1" dirty="0"/>
                  <a:t>Le nouveau collector </a:t>
                </a:r>
                <a:r>
                  <a:rPr lang="fr-FR" sz="1200" b="1" dirty="0" err="1"/>
                  <a:t>Angry</a:t>
                </a:r>
                <a:r>
                  <a:rPr lang="fr-FR" sz="1200" b="1" dirty="0"/>
                  <a:t> </a:t>
                </a:r>
                <a:r>
                  <a:rPr lang="fr-FR" sz="1200" b="1" dirty="0" err="1"/>
                  <a:t>Birds</a:t>
                </a:r>
                <a:r>
                  <a:rPr lang="fr-FR" sz="1200" b="1" dirty="0"/>
                  <a:t> arrive…</a:t>
                </a:r>
              </a:p>
            </p:txBody>
          </p:sp>
          <p:pic>
            <p:nvPicPr>
              <p:cNvPr id="18" name="Image 17" descr="Une image contenant jouet, petit, regardant, assis&#10;&#10;Description générée automatiquement">
                <a:extLst>
                  <a:ext uri="{FF2B5EF4-FFF2-40B4-BE49-F238E27FC236}">
                    <a16:creationId xmlns:a16="http://schemas.microsoft.com/office/drawing/2014/main" id="{AF9C144F-C8F4-4367-B323-9574C6A6CD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4002" y="4061657"/>
                <a:ext cx="3262147" cy="1833842"/>
              </a:xfrm>
              <a:prstGeom prst="rect">
                <a:avLst/>
              </a:prstGeom>
            </p:spPr>
          </p:pic>
        </p:grpSp>
        <p:grpSp>
          <p:nvGrpSpPr>
            <p:cNvPr id="11" name="Groupe 10">
              <a:extLst>
                <a:ext uri="{FF2B5EF4-FFF2-40B4-BE49-F238E27FC236}">
                  <a16:creationId xmlns:a16="http://schemas.microsoft.com/office/drawing/2014/main" id="{7507EB63-08F3-4A7B-81CD-43E5F936050B}"/>
                </a:ext>
              </a:extLst>
            </p:cNvPr>
            <p:cNvGrpSpPr/>
            <p:nvPr/>
          </p:nvGrpSpPr>
          <p:grpSpPr>
            <a:xfrm>
              <a:off x="3663523" y="4061658"/>
              <a:ext cx="3274117" cy="3323861"/>
              <a:chOff x="3663523" y="4061658"/>
              <a:chExt cx="3274117" cy="3323861"/>
            </a:xfrm>
          </p:grpSpPr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BBBBE25D-3431-4A40-B97D-1566EF596291}"/>
                  </a:ext>
                </a:extLst>
              </p:cNvPr>
              <p:cNvSpPr txBox="1"/>
              <p:nvPr/>
            </p:nvSpPr>
            <p:spPr>
              <a:xfrm>
                <a:off x="3669508" y="6000524"/>
                <a:ext cx="3268132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i="1" dirty="0"/>
                  <a:t>Voix-off : </a:t>
                </a:r>
                <a:r>
                  <a:rPr lang="fr-FR" sz="1200" b="1" dirty="0"/>
                  <a:t>…et quelque chose me dit qu’on va se faire plumer…</a:t>
                </a:r>
              </a:p>
              <a:p>
                <a:pPr algn="just"/>
                <a:r>
                  <a:rPr lang="fr-FR" sz="1200" i="1" dirty="0"/>
                  <a:t>+ affichage du contenu du collector : </a:t>
                </a:r>
                <a:r>
                  <a:rPr lang="fr-FR" sz="1200" dirty="0"/>
                  <a:t>1 boîte collector, 12 figurines + 12 costumes, 1 album de 36 pages, XX stickers à collectionner</a:t>
                </a:r>
              </a:p>
              <a:p>
                <a:pPr algn="just"/>
                <a:r>
                  <a:rPr lang="fr-FR" sz="1200" dirty="0"/>
                  <a:t>grâce à ta carte de fidélité</a:t>
                </a:r>
              </a:p>
              <a:p>
                <a:endParaRPr lang="fr-FR" sz="1200" i="1" dirty="0"/>
              </a:p>
            </p:txBody>
          </p:sp>
          <p:pic>
            <p:nvPicPr>
              <p:cNvPr id="16" name="Image 15" descr="Une image contenant extérieur, jaune, plane, volant&#10;&#10;Description générée automatiquement">
                <a:extLst>
                  <a:ext uri="{FF2B5EF4-FFF2-40B4-BE49-F238E27FC236}">
                    <a16:creationId xmlns:a16="http://schemas.microsoft.com/office/drawing/2014/main" id="{E72AFEAE-1C85-421F-A212-1AE60808790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663523" y="4061658"/>
                <a:ext cx="3261583" cy="1833842"/>
              </a:xfrm>
              <a:prstGeom prst="rect">
                <a:avLst/>
              </a:prstGeom>
            </p:spPr>
          </p:pic>
        </p:grpSp>
        <p:grpSp>
          <p:nvGrpSpPr>
            <p:cNvPr id="12" name="Groupe 11">
              <a:extLst>
                <a:ext uri="{FF2B5EF4-FFF2-40B4-BE49-F238E27FC236}">
                  <a16:creationId xmlns:a16="http://schemas.microsoft.com/office/drawing/2014/main" id="{DDF71E77-EFDC-4973-89E8-412ABE490145}"/>
                </a:ext>
              </a:extLst>
            </p:cNvPr>
            <p:cNvGrpSpPr/>
            <p:nvPr/>
          </p:nvGrpSpPr>
          <p:grpSpPr>
            <a:xfrm>
              <a:off x="7083596" y="4061657"/>
              <a:ext cx="3269550" cy="3323862"/>
              <a:chOff x="7083596" y="4061657"/>
              <a:chExt cx="3269550" cy="3323862"/>
            </a:xfrm>
          </p:grpSpPr>
          <p:sp>
            <p:nvSpPr>
              <p:cNvPr id="13" name="ZoneTexte 12">
                <a:extLst>
                  <a:ext uri="{FF2B5EF4-FFF2-40B4-BE49-F238E27FC236}">
                    <a16:creationId xmlns:a16="http://schemas.microsoft.com/office/drawing/2014/main" id="{929456DD-27D8-472B-959C-0C3F246A596C}"/>
                  </a:ext>
                </a:extLst>
              </p:cNvPr>
              <p:cNvSpPr txBox="1"/>
              <p:nvPr/>
            </p:nvSpPr>
            <p:spPr>
              <a:xfrm>
                <a:off x="7085014" y="6000524"/>
                <a:ext cx="3268132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i="1" dirty="0"/>
                  <a:t>Voix-off : </a:t>
                </a:r>
                <a:r>
                  <a:rPr lang="fr-FR" sz="1200" b="1" dirty="0"/>
                  <a:t>Alors pas le temps de bayer aux corneilles. Nouveau collector </a:t>
                </a:r>
                <a:r>
                  <a:rPr lang="fr-FR" sz="1200" b="1" dirty="0" err="1"/>
                  <a:t>Angry</a:t>
                </a:r>
                <a:r>
                  <a:rPr lang="fr-FR" sz="1200" b="1" dirty="0"/>
                  <a:t> </a:t>
                </a:r>
                <a:r>
                  <a:rPr lang="fr-FR" sz="1200" b="1" dirty="0" err="1"/>
                  <a:t>birds</a:t>
                </a:r>
                <a:r>
                  <a:rPr lang="fr-FR" sz="1200" b="1" dirty="0"/>
                  <a:t> : ils vont casser la baraque !</a:t>
                </a:r>
              </a:p>
              <a:p>
                <a:r>
                  <a:rPr lang="fr-FR" sz="1200" i="1" dirty="0"/>
                  <a:t>+ affichage dates de l’opération : du 25 août au 11 octobre, nouveau collector </a:t>
                </a:r>
                <a:r>
                  <a:rPr lang="fr-FR" sz="1200" i="1" dirty="0" err="1"/>
                  <a:t>Angry</a:t>
                </a:r>
                <a:r>
                  <a:rPr lang="fr-FR" sz="1200" i="1" dirty="0"/>
                  <a:t> </a:t>
                </a:r>
                <a:r>
                  <a:rPr lang="fr-FR" sz="1200" i="1" dirty="0" err="1"/>
                  <a:t>Birds</a:t>
                </a:r>
                <a:r>
                  <a:rPr lang="fr-FR" sz="1200" i="1" dirty="0"/>
                  <a:t> dans ton Supermarché Match</a:t>
                </a:r>
                <a:endParaRPr lang="fr-FR" sz="1200" dirty="0"/>
              </a:p>
              <a:p>
                <a:r>
                  <a:rPr lang="fr-FR" sz="1200" i="1" dirty="0"/>
                  <a:t>+ incrustation fissures sur l’écran ?</a:t>
                </a:r>
              </a:p>
            </p:txBody>
          </p:sp>
          <p:pic>
            <p:nvPicPr>
              <p:cNvPr id="14" name="Image 13" descr="Une image contenant extérieur, rouge, poteau, signe&#10;&#10;Description générée automatiquement">
                <a:extLst>
                  <a:ext uri="{FF2B5EF4-FFF2-40B4-BE49-F238E27FC236}">
                    <a16:creationId xmlns:a16="http://schemas.microsoft.com/office/drawing/2014/main" id="{46A09020-E902-4515-9598-25C01EE393C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083596" y="4061657"/>
                <a:ext cx="3261583" cy="183607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2376165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3B38D73F-3CE6-4240-8AB6-16BE185FEC5E}"/>
              </a:ext>
            </a:extLst>
          </p:cNvPr>
          <p:cNvSpPr txBox="1"/>
          <p:nvPr/>
        </p:nvSpPr>
        <p:spPr>
          <a:xfrm>
            <a:off x="-96688" y="16992"/>
            <a:ext cx="147320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400" b="1" u="sng" dirty="0">
                <a:latin typeface="ABFlockText" pitchFamily="2" charset="77"/>
              </a:rPr>
              <a:t>AXE 2 </a:t>
            </a:r>
          </a:p>
        </p:txBody>
      </p: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4B96E442-73F6-4FB8-953D-790B1FC5A5B7}"/>
              </a:ext>
            </a:extLst>
          </p:cNvPr>
          <p:cNvGrpSpPr/>
          <p:nvPr/>
        </p:nvGrpSpPr>
        <p:grpSpPr>
          <a:xfrm>
            <a:off x="1631504" y="49386"/>
            <a:ext cx="10099144" cy="6331942"/>
            <a:chOff x="254002" y="1186913"/>
            <a:chExt cx="10099144" cy="6331942"/>
          </a:xfrm>
        </p:grpSpPr>
        <p:grpSp>
          <p:nvGrpSpPr>
            <p:cNvPr id="26" name="Groupe 25">
              <a:extLst>
                <a:ext uri="{FF2B5EF4-FFF2-40B4-BE49-F238E27FC236}">
                  <a16:creationId xmlns:a16="http://schemas.microsoft.com/office/drawing/2014/main" id="{B1F2BB10-D8FC-4AC6-8E3C-1AA319E81972}"/>
                </a:ext>
              </a:extLst>
            </p:cNvPr>
            <p:cNvGrpSpPr/>
            <p:nvPr/>
          </p:nvGrpSpPr>
          <p:grpSpPr>
            <a:xfrm>
              <a:off x="254002" y="1186913"/>
              <a:ext cx="3268132" cy="2400533"/>
              <a:chOff x="254002" y="1186913"/>
              <a:chExt cx="3268132" cy="2400533"/>
            </a:xfrm>
          </p:grpSpPr>
          <p:sp>
            <p:nvSpPr>
              <p:cNvPr id="42" name="ZoneTexte 41">
                <a:extLst>
                  <a:ext uri="{FF2B5EF4-FFF2-40B4-BE49-F238E27FC236}">
                    <a16:creationId xmlns:a16="http://schemas.microsoft.com/office/drawing/2014/main" id="{C139B20D-C57A-4CDE-A17D-FABDD34E61BC}"/>
                  </a:ext>
                </a:extLst>
              </p:cNvPr>
              <p:cNvSpPr txBox="1"/>
              <p:nvPr/>
            </p:nvSpPr>
            <p:spPr>
              <a:xfrm>
                <a:off x="254002" y="3125781"/>
                <a:ext cx="32681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i="1" dirty="0"/>
                  <a:t>Voix-off : </a:t>
                </a:r>
                <a:r>
                  <a:rPr lang="fr-FR" sz="1200" b="1" dirty="0"/>
                  <a:t>Le 25 août, ils seront catapultés direction…</a:t>
                </a:r>
              </a:p>
            </p:txBody>
          </p:sp>
          <p:pic>
            <p:nvPicPr>
              <p:cNvPr id="43" name="Image 42" descr="Une image contenant rouge, suspendu, poteau, câble&#10;&#10;Description générée automatiquement">
                <a:extLst>
                  <a:ext uri="{FF2B5EF4-FFF2-40B4-BE49-F238E27FC236}">
                    <a16:creationId xmlns:a16="http://schemas.microsoft.com/office/drawing/2014/main" id="{0B6B0E72-7E50-4B30-84A6-CF48CD083A1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4002" y="1186913"/>
                <a:ext cx="3268132" cy="1842317"/>
              </a:xfrm>
              <a:prstGeom prst="rect">
                <a:avLst/>
              </a:prstGeom>
            </p:spPr>
          </p:pic>
        </p:grpSp>
        <p:grpSp>
          <p:nvGrpSpPr>
            <p:cNvPr id="27" name="Groupe 26">
              <a:extLst>
                <a:ext uri="{FF2B5EF4-FFF2-40B4-BE49-F238E27FC236}">
                  <a16:creationId xmlns:a16="http://schemas.microsoft.com/office/drawing/2014/main" id="{79F0819C-1CE4-447D-96F2-FE2173BB1EC9}"/>
                </a:ext>
              </a:extLst>
            </p:cNvPr>
            <p:cNvGrpSpPr/>
            <p:nvPr/>
          </p:nvGrpSpPr>
          <p:grpSpPr>
            <a:xfrm>
              <a:off x="3656014" y="1186913"/>
              <a:ext cx="3282170" cy="2215867"/>
              <a:chOff x="3656014" y="1186913"/>
              <a:chExt cx="3282170" cy="2215867"/>
            </a:xfrm>
          </p:grpSpPr>
          <p:sp>
            <p:nvSpPr>
              <p:cNvPr id="40" name="ZoneTexte 39">
                <a:extLst>
                  <a:ext uri="{FF2B5EF4-FFF2-40B4-BE49-F238E27FC236}">
                    <a16:creationId xmlns:a16="http://schemas.microsoft.com/office/drawing/2014/main" id="{C6D1EDE2-B10B-48ED-AA5E-CBB082E17ED8}"/>
                  </a:ext>
                </a:extLst>
              </p:cNvPr>
              <p:cNvSpPr txBox="1"/>
              <p:nvPr/>
            </p:nvSpPr>
            <p:spPr>
              <a:xfrm>
                <a:off x="3656014" y="3125781"/>
                <a:ext cx="32681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i="1" dirty="0"/>
                  <a:t>Voix-off : </a:t>
                </a:r>
                <a:r>
                  <a:rPr lang="fr-FR" sz="1200" b="1" dirty="0"/>
                  <a:t>…ton Supermarché Match ! </a:t>
                </a:r>
              </a:p>
            </p:txBody>
          </p:sp>
          <p:pic>
            <p:nvPicPr>
              <p:cNvPr id="41" name="Image 40" descr="Une image contenant skiant, gâteau, table, très coloré&#10;&#10;Description générée automatiquement">
                <a:extLst>
                  <a:ext uri="{FF2B5EF4-FFF2-40B4-BE49-F238E27FC236}">
                    <a16:creationId xmlns:a16="http://schemas.microsoft.com/office/drawing/2014/main" id="{2E6F0247-4920-4AF0-AE52-E2324D01DC2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663524" y="1186913"/>
                <a:ext cx="3274660" cy="1842317"/>
              </a:xfrm>
              <a:prstGeom prst="rect">
                <a:avLst/>
              </a:prstGeom>
            </p:spPr>
          </p:pic>
        </p:grpSp>
        <p:grpSp>
          <p:nvGrpSpPr>
            <p:cNvPr id="28" name="Groupe 27">
              <a:extLst>
                <a:ext uri="{FF2B5EF4-FFF2-40B4-BE49-F238E27FC236}">
                  <a16:creationId xmlns:a16="http://schemas.microsoft.com/office/drawing/2014/main" id="{C93B73AE-E389-4F11-A0DF-C3F6A36BDED6}"/>
                </a:ext>
              </a:extLst>
            </p:cNvPr>
            <p:cNvGrpSpPr/>
            <p:nvPr/>
          </p:nvGrpSpPr>
          <p:grpSpPr>
            <a:xfrm>
              <a:off x="7079574" y="1195336"/>
              <a:ext cx="3273572" cy="2207444"/>
              <a:chOff x="7079574" y="1195336"/>
              <a:chExt cx="3273572" cy="2207444"/>
            </a:xfrm>
          </p:grpSpPr>
          <p:sp>
            <p:nvSpPr>
              <p:cNvPr id="38" name="ZoneTexte 37">
                <a:extLst>
                  <a:ext uri="{FF2B5EF4-FFF2-40B4-BE49-F238E27FC236}">
                    <a16:creationId xmlns:a16="http://schemas.microsoft.com/office/drawing/2014/main" id="{34A21278-9123-4548-B6A4-CACEEAAB4A72}"/>
                  </a:ext>
                </a:extLst>
              </p:cNvPr>
              <p:cNvSpPr txBox="1"/>
              <p:nvPr/>
            </p:nvSpPr>
            <p:spPr>
              <a:xfrm>
                <a:off x="7085014" y="3125781"/>
                <a:ext cx="32681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i="1" dirty="0"/>
                  <a:t>Voix-off : </a:t>
                </a:r>
                <a:r>
                  <a:rPr lang="fr-FR" sz="1200" b="1" dirty="0"/>
                  <a:t>Et ça va faire mal !!!</a:t>
                </a:r>
              </a:p>
            </p:txBody>
          </p:sp>
          <p:pic>
            <p:nvPicPr>
              <p:cNvPr id="39" name="Image 38" descr="Une image contenant intérieur, regardant, jouet, chien&#10;&#10;Description générée automatiquement">
                <a:extLst>
                  <a:ext uri="{FF2B5EF4-FFF2-40B4-BE49-F238E27FC236}">
                    <a16:creationId xmlns:a16="http://schemas.microsoft.com/office/drawing/2014/main" id="{E3FEA073-BAAD-4557-8FCD-B39F1EEF939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079574" y="1195336"/>
                <a:ext cx="3268111" cy="1836075"/>
              </a:xfrm>
              <a:prstGeom prst="rect">
                <a:avLst/>
              </a:prstGeom>
            </p:spPr>
          </p:pic>
        </p:grpSp>
        <p:grpSp>
          <p:nvGrpSpPr>
            <p:cNvPr id="29" name="Groupe 28">
              <a:extLst>
                <a:ext uri="{FF2B5EF4-FFF2-40B4-BE49-F238E27FC236}">
                  <a16:creationId xmlns:a16="http://schemas.microsoft.com/office/drawing/2014/main" id="{1BE7F1C9-248A-4435-BEBD-318F2077C701}"/>
                </a:ext>
              </a:extLst>
            </p:cNvPr>
            <p:cNvGrpSpPr/>
            <p:nvPr/>
          </p:nvGrpSpPr>
          <p:grpSpPr>
            <a:xfrm>
              <a:off x="254002" y="3640996"/>
              <a:ext cx="3276657" cy="2400532"/>
              <a:chOff x="254002" y="3640996"/>
              <a:chExt cx="3276657" cy="2400532"/>
            </a:xfrm>
          </p:grpSpPr>
          <p:sp>
            <p:nvSpPr>
              <p:cNvPr id="36" name="ZoneTexte 35">
                <a:extLst>
                  <a:ext uri="{FF2B5EF4-FFF2-40B4-BE49-F238E27FC236}">
                    <a16:creationId xmlns:a16="http://schemas.microsoft.com/office/drawing/2014/main" id="{A05622FB-E91E-48BE-92B2-7D68055BC60B}"/>
                  </a:ext>
                </a:extLst>
              </p:cNvPr>
              <p:cNvSpPr txBox="1"/>
              <p:nvPr/>
            </p:nvSpPr>
            <p:spPr>
              <a:xfrm>
                <a:off x="254002" y="5579863"/>
                <a:ext cx="32681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i="1" dirty="0"/>
                  <a:t>Voix-off : </a:t>
                </a:r>
                <a:r>
                  <a:rPr lang="fr-FR" sz="1200" b="1" dirty="0"/>
                  <a:t>Les </a:t>
                </a:r>
                <a:r>
                  <a:rPr lang="fr-FR" sz="1200" b="1" dirty="0" err="1"/>
                  <a:t>Angry</a:t>
                </a:r>
                <a:r>
                  <a:rPr lang="fr-FR" sz="1200" b="1" dirty="0"/>
                  <a:t> </a:t>
                </a:r>
                <a:r>
                  <a:rPr lang="fr-FR" sz="1200" b="1" dirty="0" err="1"/>
                  <a:t>Birds</a:t>
                </a:r>
                <a:r>
                  <a:rPr lang="fr-FR" sz="1200" b="1" dirty="0"/>
                  <a:t> arrivent dans un tout nouveau collector…</a:t>
                </a:r>
              </a:p>
            </p:txBody>
          </p:sp>
          <p:pic>
            <p:nvPicPr>
              <p:cNvPr id="37" name="Image 36" descr="Une image contenant rouge, skiant, homme, portant&#10;&#10;Description générée automatiquement">
                <a:extLst>
                  <a:ext uri="{FF2B5EF4-FFF2-40B4-BE49-F238E27FC236}">
                    <a16:creationId xmlns:a16="http://schemas.microsoft.com/office/drawing/2014/main" id="{0A41D042-0EB8-4481-BE10-0731CF412D6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4003" y="3640996"/>
                <a:ext cx="3276656" cy="1842317"/>
              </a:xfrm>
              <a:prstGeom prst="rect">
                <a:avLst/>
              </a:prstGeom>
            </p:spPr>
          </p:pic>
        </p:grpSp>
        <p:grpSp>
          <p:nvGrpSpPr>
            <p:cNvPr id="30" name="Groupe 29">
              <a:extLst>
                <a:ext uri="{FF2B5EF4-FFF2-40B4-BE49-F238E27FC236}">
                  <a16:creationId xmlns:a16="http://schemas.microsoft.com/office/drawing/2014/main" id="{DD868369-866F-4D28-B471-24ED119E79EC}"/>
                </a:ext>
              </a:extLst>
            </p:cNvPr>
            <p:cNvGrpSpPr/>
            <p:nvPr/>
          </p:nvGrpSpPr>
          <p:grpSpPr>
            <a:xfrm>
              <a:off x="3669508" y="3640996"/>
              <a:ext cx="3272090" cy="2400532"/>
              <a:chOff x="3669508" y="3640996"/>
              <a:chExt cx="3272090" cy="2400532"/>
            </a:xfrm>
          </p:grpSpPr>
          <p:sp>
            <p:nvSpPr>
              <p:cNvPr id="34" name="ZoneTexte 33">
                <a:extLst>
                  <a:ext uri="{FF2B5EF4-FFF2-40B4-BE49-F238E27FC236}">
                    <a16:creationId xmlns:a16="http://schemas.microsoft.com/office/drawing/2014/main" id="{8383EC50-84D7-40BD-A2EB-E83D16111579}"/>
                  </a:ext>
                </a:extLst>
              </p:cNvPr>
              <p:cNvSpPr txBox="1"/>
              <p:nvPr/>
            </p:nvSpPr>
            <p:spPr>
              <a:xfrm>
                <a:off x="3669508" y="5579863"/>
                <a:ext cx="32681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i="1" dirty="0"/>
                  <a:t>Voix-off : </a:t>
                </a:r>
                <a:r>
                  <a:rPr lang="fr-FR" sz="1200" b="1" dirty="0"/>
                  <a:t>…et ils risquent d’y laisser des plumes…</a:t>
                </a:r>
              </a:p>
              <a:p>
                <a:endParaRPr lang="fr-FR" sz="1200" i="1" dirty="0"/>
              </a:p>
            </p:txBody>
          </p:sp>
          <p:pic>
            <p:nvPicPr>
              <p:cNvPr id="35" name="Image 34" descr="Une image contenant table, très coloré, différent, ordinateur&#10;&#10;Description générée automatiquement">
                <a:extLst>
                  <a:ext uri="{FF2B5EF4-FFF2-40B4-BE49-F238E27FC236}">
                    <a16:creationId xmlns:a16="http://schemas.microsoft.com/office/drawing/2014/main" id="{8F5B3F72-F445-4554-A033-776A718A15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678033" y="3640996"/>
                <a:ext cx="3263565" cy="1836075"/>
              </a:xfrm>
              <a:prstGeom prst="rect">
                <a:avLst/>
              </a:prstGeom>
            </p:spPr>
          </p:pic>
        </p:grpSp>
        <p:grpSp>
          <p:nvGrpSpPr>
            <p:cNvPr id="31" name="Groupe 30">
              <a:extLst>
                <a:ext uri="{FF2B5EF4-FFF2-40B4-BE49-F238E27FC236}">
                  <a16:creationId xmlns:a16="http://schemas.microsoft.com/office/drawing/2014/main" id="{F9FD7497-BD5B-4CDF-AFD4-9102D069DD69}"/>
                </a:ext>
              </a:extLst>
            </p:cNvPr>
            <p:cNvGrpSpPr/>
            <p:nvPr/>
          </p:nvGrpSpPr>
          <p:grpSpPr>
            <a:xfrm>
              <a:off x="7079574" y="3640996"/>
              <a:ext cx="3273572" cy="3877859"/>
              <a:chOff x="7079574" y="3640996"/>
              <a:chExt cx="3273572" cy="3877859"/>
            </a:xfrm>
          </p:grpSpPr>
          <p:sp>
            <p:nvSpPr>
              <p:cNvPr id="32" name="ZoneTexte 31">
                <a:extLst>
                  <a:ext uri="{FF2B5EF4-FFF2-40B4-BE49-F238E27FC236}">
                    <a16:creationId xmlns:a16="http://schemas.microsoft.com/office/drawing/2014/main" id="{0CDDF2F2-A0F9-4660-8CF2-59527D433747}"/>
                  </a:ext>
                </a:extLst>
              </p:cNvPr>
              <p:cNvSpPr txBox="1"/>
              <p:nvPr/>
            </p:nvSpPr>
            <p:spPr>
              <a:xfrm>
                <a:off x="7085014" y="5579863"/>
                <a:ext cx="3268132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fr-FR" sz="1200" i="1" dirty="0"/>
                  <a:t>Affichage du contenu du collector : </a:t>
                </a:r>
                <a:r>
                  <a:rPr lang="fr-FR" sz="1200" dirty="0"/>
                  <a:t>1 boîte collector, 12 figurines + 12 costumes, 1 album de 36 pages, XX stickers à collectionner grâce à ta carte de fidélité</a:t>
                </a:r>
              </a:p>
              <a:p>
                <a:r>
                  <a:rPr lang="fr-FR" sz="1200" i="1" dirty="0"/>
                  <a:t>Voix-off : </a:t>
                </a:r>
                <a:r>
                  <a:rPr lang="fr-FR" sz="1200" b="1" dirty="0"/>
                  <a:t>Nouveau collector </a:t>
                </a:r>
                <a:r>
                  <a:rPr lang="fr-FR" sz="1200" b="1" dirty="0" err="1"/>
                  <a:t>Angry</a:t>
                </a:r>
                <a:r>
                  <a:rPr lang="fr-FR" sz="1200" b="1" dirty="0"/>
                  <a:t> </a:t>
                </a:r>
                <a:r>
                  <a:rPr lang="fr-FR" sz="1200" b="1" dirty="0" err="1"/>
                  <a:t>birds</a:t>
                </a:r>
                <a:r>
                  <a:rPr lang="fr-FR" sz="1200" b="1" dirty="0"/>
                  <a:t> : ils vont casser la baraque !</a:t>
                </a:r>
              </a:p>
              <a:p>
                <a:r>
                  <a:rPr lang="fr-FR" sz="1200" i="1" dirty="0"/>
                  <a:t>+ affichage dates de l’opération : du 25 août au 11 octobre, nouveau collector </a:t>
                </a:r>
                <a:r>
                  <a:rPr lang="fr-FR" sz="1200" i="1" dirty="0" err="1"/>
                  <a:t>Angry</a:t>
                </a:r>
                <a:r>
                  <a:rPr lang="fr-FR" sz="1200" i="1" dirty="0"/>
                  <a:t> </a:t>
                </a:r>
                <a:r>
                  <a:rPr lang="fr-FR" sz="1200" i="1" dirty="0" err="1"/>
                  <a:t>Birds</a:t>
                </a:r>
                <a:r>
                  <a:rPr lang="fr-FR" sz="1200" i="1" dirty="0"/>
                  <a:t> dans ton Supermarché Match</a:t>
                </a:r>
                <a:endParaRPr lang="fr-FR" sz="1200" dirty="0"/>
              </a:p>
              <a:p>
                <a:r>
                  <a:rPr lang="fr-FR" sz="1200" i="1" dirty="0"/>
                  <a:t>+ incrustation fissures sur l’écran ?</a:t>
                </a:r>
              </a:p>
            </p:txBody>
          </p:sp>
          <p:pic>
            <p:nvPicPr>
              <p:cNvPr id="33" name="Image 32">
                <a:extLst>
                  <a:ext uri="{FF2B5EF4-FFF2-40B4-BE49-F238E27FC236}">
                    <a16:creationId xmlns:a16="http://schemas.microsoft.com/office/drawing/2014/main" id="{5F764C3A-2840-418A-A7D2-59E8F2410DD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079574" y="3640996"/>
                <a:ext cx="3266120" cy="183607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3707496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3B38D73F-3CE6-4240-8AB6-16BE185FEC5E}"/>
              </a:ext>
            </a:extLst>
          </p:cNvPr>
          <p:cNvSpPr txBox="1"/>
          <p:nvPr/>
        </p:nvSpPr>
        <p:spPr>
          <a:xfrm>
            <a:off x="-96688" y="16992"/>
            <a:ext cx="147320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400" b="1" u="sng" dirty="0">
                <a:latin typeface="ABFlockText" pitchFamily="2" charset="77"/>
              </a:rPr>
              <a:t>AXE 2’ </a:t>
            </a:r>
          </a:p>
        </p:txBody>
      </p:sp>
      <p:grpSp>
        <p:nvGrpSpPr>
          <p:cNvPr id="22" name="Groupe 21">
            <a:extLst>
              <a:ext uri="{FF2B5EF4-FFF2-40B4-BE49-F238E27FC236}">
                <a16:creationId xmlns:a16="http://schemas.microsoft.com/office/drawing/2014/main" id="{C2303CEB-8CD3-4889-A73F-F4101DD90902}"/>
              </a:ext>
            </a:extLst>
          </p:cNvPr>
          <p:cNvGrpSpPr/>
          <p:nvPr/>
        </p:nvGrpSpPr>
        <p:grpSpPr>
          <a:xfrm>
            <a:off x="1631504" y="30294"/>
            <a:ext cx="10099144" cy="6331942"/>
            <a:chOff x="254002" y="1186913"/>
            <a:chExt cx="10099144" cy="6331942"/>
          </a:xfrm>
        </p:grpSpPr>
        <p:grpSp>
          <p:nvGrpSpPr>
            <p:cNvPr id="23" name="Groupe 22">
              <a:extLst>
                <a:ext uri="{FF2B5EF4-FFF2-40B4-BE49-F238E27FC236}">
                  <a16:creationId xmlns:a16="http://schemas.microsoft.com/office/drawing/2014/main" id="{2C6D9A9F-9028-40D0-843F-A56341D677C7}"/>
                </a:ext>
              </a:extLst>
            </p:cNvPr>
            <p:cNvGrpSpPr/>
            <p:nvPr/>
          </p:nvGrpSpPr>
          <p:grpSpPr>
            <a:xfrm>
              <a:off x="254002" y="1186913"/>
              <a:ext cx="3268132" cy="2215867"/>
              <a:chOff x="254002" y="1186913"/>
              <a:chExt cx="3268132" cy="2215867"/>
            </a:xfrm>
          </p:grpSpPr>
          <p:sp>
            <p:nvSpPr>
              <p:cNvPr id="58" name="ZoneTexte 57">
                <a:extLst>
                  <a:ext uri="{FF2B5EF4-FFF2-40B4-BE49-F238E27FC236}">
                    <a16:creationId xmlns:a16="http://schemas.microsoft.com/office/drawing/2014/main" id="{E25E1354-9F21-492A-96CD-41CB80792138}"/>
                  </a:ext>
                </a:extLst>
              </p:cNvPr>
              <p:cNvSpPr txBox="1"/>
              <p:nvPr/>
            </p:nvSpPr>
            <p:spPr>
              <a:xfrm>
                <a:off x="254002" y="3125781"/>
                <a:ext cx="32681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i="1" dirty="0"/>
                  <a:t>Voix-off : </a:t>
                </a:r>
                <a:r>
                  <a:rPr lang="fr-FR" sz="1200" b="1" dirty="0"/>
                  <a:t>Allez les gars, un peu de nerf…</a:t>
                </a:r>
              </a:p>
            </p:txBody>
          </p:sp>
          <p:pic>
            <p:nvPicPr>
              <p:cNvPr id="59" name="Image 58" descr="Une image contenant rouge, suspendu, poteau, câble&#10;&#10;Description générée automatiquement">
                <a:extLst>
                  <a:ext uri="{FF2B5EF4-FFF2-40B4-BE49-F238E27FC236}">
                    <a16:creationId xmlns:a16="http://schemas.microsoft.com/office/drawing/2014/main" id="{BDEDB4BB-CFFE-43FA-9E4F-584AE9904E9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4002" y="1186913"/>
                <a:ext cx="3268132" cy="1842317"/>
              </a:xfrm>
              <a:prstGeom prst="rect">
                <a:avLst/>
              </a:prstGeom>
            </p:spPr>
          </p:pic>
        </p:grpSp>
        <p:grpSp>
          <p:nvGrpSpPr>
            <p:cNvPr id="24" name="Groupe 23">
              <a:extLst>
                <a:ext uri="{FF2B5EF4-FFF2-40B4-BE49-F238E27FC236}">
                  <a16:creationId xmlns:a16="http://schemas.microsoft.com/office/drawing/2014/main" id="{DEAB84B3-A5B1-4EE5-B4E9-3FF803EF87D9}"/>
                </a:ext>
              </a:extLst>
            </p:cNvPr>
            <p:cNvGrpSpPr/>
            <p:nvPr/>
          </p:nvGrpSpPr>
          <p:grpSpPr>
            <a:xfrm>
              <a:off x="3656014" y="1186913"/>
              <a:ext cx="3282170" cy="2215867"/>
              <a:chOff x="3656014" y="1186913"/>
              <a:chExt cx="3282170" cy="2215867"/>
            </a:xfrm>
          </p:grpSpPr>
          <p:sp>
            <p:nvSpPr>
              <p:cNvPr id="56" name="ZoneTexte 55">
                <a:extLst>
                  <a:ext uri="{FF2B5EF4-FFF2-40B4-BE49-F238E27FC236}">
                    <a16:creationId xmlns:a16="http://schemas.microsoft.com/office/drawing/2014/main" id="{0F091BAD-A12C-4D5A-990C-962BA1143F1E}"/>
                  </a:ext>
                </a:extLst>
              </p:cNvPr>
              <p:cNvSpPr txBox="1"/>
              <p:nvPr/>
            </p:nvSpPr>
            <p:spPr>
              <a:xfrm>
                <a:off x="3656014" y="3125781"/>
                <a:ext cx="32681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i="1" dirty="0"/>
                  <a:t>Voix-off : </a:t>
                </a:r>
                <a:r>
                  <a:rPr lang="fr-FR" sz="1200" b="1" dirty="0"/>
                  <a:t>…tout le monde vous attend !</a:t>
                </a:r>
              </a:p>
            </p:txBody>
          </p:sp>
          <p:pic>
            <p:nvPicPr>
              <p:cNvPr id="57" name="Image 56" descr="Une image contenant skiant, gâteau, table, très coloré&#10;&#10;Description générée automatiquement">
                <a:extLst>
                  <a:ext uri="{FF2B5EF4-FFF2-40B4-BE49-F238E27FC236}">
                    <a16:creationId xmlns:a16="http://schemas.microsoft.com/office/drawing/2014/main" id="{DDD23F51-61F2-454D-B02B-08408FC87B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663524" y="1186913"/>
                <a:ext cx="3274660" cy="1842317"/>
              </a:xfrm>
              <a:prstGeom prst="rect">
                <a:avLst/>
              </a:prstGeom>
            </p:spPr>
          </p:pic>
        </p:grpSp>
        <p:grpSp>
          <p:nvGrpSpPr>
            <p:cNvPr id="44" name="Groupe 43">
              <a:extLst>
                <a:ext uri="{FF2B5EF4-FFF2-40B4-BE49-F238E27FC236}">
                  <a16:creationId xmlns:a16="http://schemas.microsoft.com/office/drawing/2014/main" id="{A61A2128-82A0-4C95-A4FB-AE9C8AB64290}"/>
                </a:ext>
              </a:extLst>
            </p:cNvPr>
            <p:cNvGrpSpPr/>
            <p:nvPr/>
          </p:nvGrpSpPr>
          <p:grpSpPr>
            <a:xfrm>
              <a:off x="7079574" y="1195336"/>
              <a:ext cx="3273572" cy="2207444"/>
              <a:chOff x="7079574" y="1195336"/>
              <a:chExt cx="3273572" cy="2207444"/>
            </a:xfrm>
          </p:grpSpPr>
          <p:sp>
            <p:nvSpPr>
              <p:cNvPr id="54" name="ZoneTexte 53">
                <a:extLst>
                  <a:ext uri="{FF2B5EF4-FFF2-40B4-BE49-F238E27FC236}">
                    <a16:creationId xmlns:a16="http://schemas.microsoft.com/office/drawing/2014/main" id="{2A50E018-6808-4F18-820C-33BD66B55D40}"/>
                  </a:ext>
                </a:extLst>
              </p:cNvPr>
              <p:cNvSpPr txBox="1"/>
              <p:nvPr/>
            </p:nvSpPr>
            <p:spPr>
              <a:xfrm>
                <a:off x="7085014" y="3125781"/>
                <a:ext cx="326813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i="1" dirty="0"/>
                  <a:t>Voix-off : </a:t>
                </a:r>
                <a:r>
                  <a:rPr lang="fr-FR" sz="1200" b="1" dirty="0" err="1"/>
                  <a:t>Aouch</a:t>
                </a:r>
                <a:r>
                  <a:rPr lang="fr-FR" sz="1200" b="1" dirty="0"/>
                  <a:t>…</a:t>
                </a:r>
              </a:p>
            </p:txBody>
          </p:sp>
          <p:pic>
            <p:nvPicPr>
              <p:cNvPr id="55" name="Image 54" descr="Une image contenant intérieur, regardant, jouet, chien&#10;&#10;Description générée automatiquement">
                <a:extLst>
                  <a:ext uri="{FF2B5EF4-FFF2-40B4-BE49-F238E27FC236}">
                    <a16:creationId xmlns:a16="http://schemas.microsoft.com/office/drawing/2014/main" id="{15B311BD-BE65-426E-B23C-81131A8F6A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079574" y="1195336"/>
                <a:ext cx="3268111" cy="1836075"/>
              </a:xfrm>
              <a:prstGeom prst="rect">
                <a:avLst/>
              </a:prstGeom>
            </p:spPr>
          </p:pic>
        </p:grpSp>
        <p:grpSp>
          <p:nvGrpSpPr>
            <p:cNvPr id="45" name="Groupe 44">
              <a:extLst>
                <a:ext uri="{FF2B5EF4-FFF2-40B4-BE49-F238E27FC236}">
                  <a16:creationId xmlns:a16="http://schemas.microsoft.com/office/drawing/2014/main" id="{E4ED5053-76F2-4D2A-99B4-7DA31926A5DF}"/>
                </a:ext>
              </a:extLst>
            </p:cNvPr>
            <p:cNvGrpSpPr/>
            <p:nvPr/>
          </p:nvGrpSpPr>
          <p:grpSpPr>
            <a:xfrm>
              <a:off x="254002" y="3640996"/>
              <a:ext cx="3276657" cy="2400532"/>
              <a:chOff x="254002" y="3640996"/>
              <a:chExt cx="3276657" cy="2400532"/>
            </a:xfrm>
          </p:grpSpPr>
          <p:sp>
            <p:nvSpPr>
              <p:cNvPr id="52" name="ZoneTexte 51">
                <a:extLst>
                  <a:ext uri="{FF2B5EF4-FFF2-40B4-BE49-F238E27FC236}">
                    <a16:creationId xmlns:a16="http://schemas.microsoft.com/office/drawing/2014/main" id="{A869A6C6-A709-4AED-86FA-07BB8D96D1DB}"/>
                  </a:ext>
                </a:extLst>
              </p:cNvPr>
              <p:cNvSpPr txBox="1"/>
              <p:nvPr/>
            </p:nvSpPr>
            <p:spPr>
              <a:xfrm>
                <a:off x="254002" y="5579863"/>
                <a:ext cx="32681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i="1" dirty="0"/>
                  <a:t>Voix-off : </a:t>
                </a:r>
                <a:r>
                  <a:rPr lang="fr-FR" sz="1200" b="1" dirty="0"/>
                  <a:t>Les </a:t>
                </a:r>
                <a:r>
                  <a:rPr lang="fr-FR" sz="1200" b="1" dirty="0" err="1"/>
                  <a:t>Angry</a:t>
                </a:r>
                <a:r>
                  <a:rPr lang="fr-FR" sz="1200" b="1" dirty="0"/>
                  <a:t> </a:t>
                </a:r>
                <a:r>
                  <a:rPr lang="fr-FR" sz="1200" b="1" dirty="0" err="1"/>
                  <a:t>Birds</a:t>
                </a:r>
                <a:r>
                  <a:rPr lang="fr-FR" sz="1200" b="1" dirty="0"/>
                  <a:t> arrivent dans le nouveau collector Supermarché Match…</a:t>
                </a:r>
              </a:p>
            </p:txBody>
          </p:sp>
          <p:pic>
            <p:nvPicPr>
              <p:cNvPr id="53" name="Image 52" descr="Une image contenant rouge, skiant, homme, portant&#10;&#10;Description générée automatiquement">
                <a:extLst>
                  <a:ext uri="{FF2B5EF4-FFF2-40B4-BE49-F238E27FC236}">
                    <a16:creationId xmlns:a16="http://schemas.microsoft.com/office/drawing/2014/main" id="{D4977FF2-F619-4521-972D-45F042A37C4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4003" y="3640996"/>
                <a:ext cx="3276656" cy="1842317"/>
              </a:xfrm>
              <a:prstGeom prst="rect">
                <a:avLst/>
              </a:prstGeom>
            </p:spPr>
          </p:pic>
        </p:grpSp>
        <p:grpSp>
          <p:nvGrpSpPr>
            <p:cNvPr id="46" name="Groupe 45">
              <a:extLst>
                <a:ext uri="{FF2B5EF4-FFF2-40B4-BE49-F238E27FC236}">
                  <a16:creationId xmlns:a16="http://schemas.microsoft.com/office/drawing/2014/main" id="{601D4CB0-3F01-4412-A6EF-62C692934E93}"/>
                </a:ext>
              </a:extLst>
            </p:cNvPr>
            <p:cNvGrpSpPr/>
            <p:nvPr/>
          </p:nvGrpSpPr>
          <p:grpSpPr>
            <a:xfrm>
              <a:off x="3669508" y="3640996"/>
              <a:ext cx="3272090" cy="2400532"/>
              <a:chOff x="3669508" y="3640996"/>
              <a:chExt cx="3272090" cy="2400532"/>
            </a:xfrm>
          </p:grpSpPr>
          <p:sp>
            <p:nvSpPr>
              <p:cNvPr id="50" name="ZoneTexte 49">
                <a:extLst>
                  <a:ext uri="{FF2B5EF4-FFF2-40B4-BE49-F238E27FC236}">
                    <a16:creationId xmlns:a16="http://schemas.microsoft.com/office/drawing/2014/main" id="{13E962D6-D172-4BDE-B316-51054316FAD6}"/>
                  </a:ext>
                </a:extLst>
              </p:cNvPr>
              <p:cNvSpPr txBox="1"/>
              <p:nvPr/>
            </p:nvSpPr>
            <p:spPr>
              <a:xfrm>
                <a:off x="3669508" y="5579863"/>
                <a:ext cx="32681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200" i="1" dirty="0"/>
                  <a:t>Voix-off : </a:t>
                </a:r>
                <a:r>
                  <a:rPr lang="fr-FR" sz="1200" b="1" dirty="0"/>
                  <a:t>…et ils risquent d’y laisser des plumes…</a:t>
                </a:r>
              </a:p>
              <a:p>
                <a:endParaRPr lang="fr-FR" sz="1200" i="1" dirty="0"/>
              </a:p>
            </p:txBody>
          </p:sp>
          <p:pic>
            <p:nvPicPr>
              <p:cNvPr id="51" name="Image 50" descr="Une image contenant table, très coloré, différent, ordinateur&#10;&#10;Description générée automatiquement">
                <a:extLst>
                  <a:ext uri="{FF2B5EF4-FFF2-40B4-BE49-F238E27FC236}">
                    <a16:creationId xmlns:a16="http://schemas.microsoft.com/office/drawing/2014/main" id="{E24B4AB8-7C54-430E-8364-378C18EAE3C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678033" y="3640996"/>
                <a:ext cx="3263565" cy="1836075"/>
              </a:xfrm>
              <a:prstGeom prst="rect">
                <a:avLst/>
              </a:prstGeom>
            </p:spPr>
          </p:pic>
        </p:grpSp>
        <p:grpSp>
          <p:nvGrpSpPr>
            <p:cNvPr id="47" name="Groupe 46">
              <a:extLst>
                <a:ext uri="{FF2B5EF4-FFF2-40B4-BE49-F238E27FC236}">
                  <a16:creationId xmlns:a16="http://schemas.microsoft.com/office/drawing/2014/main" id="{7D60DF9C-ACC6-4F4F-9A3B-08483C10E067}"/>
                </a:ext>
              </a:extLst>
            </p:cNvPr>
            <p:cNvGrpSpPr/>
            <p:nvPr/>
          </p:nvGrpSpPr>
          <p:grpSpPr>
            <a:xfrm>
              <a:off x="7079574" y="3640996"/>
              <a:ext cx="3273572" cy="3877859"/>
              <a:chOff x="7079574" y="3640996"/>
              <a:chExt cx="3273572" cy="3877859"/>
            </a:xfrm>
          </p:grpSpPr>
          <p:sp>
            <p:nvSpPr>
              <p:cNvPr id="48" name="ZoneTexte 47">
                <a:extLst>
                  <a:ext uri="{FF2B5EF4-FFF2-40B4-BE49-F238E27FC236}">
                    <a16:creationId xmlns:a16="http://schemas.microsoft.com/office/drawing/2014/main" id="{B3570444-C5AD-4CB5-9ADA-834210489388}"/>
                  </a:ext>
                </a:extLst>
              </p:cNvPr>
              <p:cNvSpPr txBox="1"/>
              <p:nvPr/>
            </p:nvSpPr>
            <p:spPr>
              <a:xfrm>
                <a:off x="7085014" y="5579863"/>
                <a:ext cx="3268132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fr-FR" sz="1200" i="1" dirty="0"/>
                  <a:t>Affichage du contenu du collector : </a:t>
                </a:r>
                <a:r>
                  <a:rPr lang="fr-FR" sz="1200" dirty="0"/>
                  <a:t>1 boîte collector, 12 figurines + 12 costumes, 1 album de 36 pages, XX stickers à collectionner grâce à ta carte de fidélité</a:t>
                </a:r>
              </a:p>
              <a:p>
                <a:r>
                  <a:rPr lang="fr-FR" sz="1200" i="1" dirty="0"/>
                  <a:t>Voix-off : </a:t>
                </a:r>
                <a:r>
                  <a:rPr lang="fr-FR" sz="1200" b="1" dirty="0"/>
                  <a:t>Nouveau collector </a:t>
                </a:r>
                <a:r>
                  <a:rPr lang="fr-FR" sz="1200" b="1" dirty="0" err="1"/>
                  <a:t>Angry</a:t>
                </a:r>
                <a:r>
                  <a:rPr lang="fr-FR" sz="1200" b="1" dirty="0"/>
                  <a:t> </a:t>
                </a:r>
                <a:r>
                  <a:rPr lang="fr-FR" sz="1200" b="1" dirty="0" err="1"/>
                  <a:t>birds</a:t>
                </a:r>
                <a:r>
                  <a:rPr lang="fr-FR" sz="1200" b="1" dirty="0"/>
                  <a:t> dans ton Supermarché Match : ils vont casser la baraque !</a:t>
                </a:r>
              </a:p>
              <a:p>
                <a:r>
                  <a:rPr lang="fr-FR" sz="1200" i="1" dirty="0"/>
                  <a:t>+ affichage dates de l’opération : du 25 août au 11 octobre, nouveau collector </a:t>
                </a:r>
                <a:r>
                  <a:rPr lang="fr-FR" sz="1200" i="1" dirty="0" err="1"/>
                  <a:t>Angry</a:t>
                </a:r>
                <a:r>
                  <a:rPr lang="fr-FR" sz="1200" i="1" dirty="0"/>
                  <a:t> </a:t>
                </a:r>
                <a:r>
                  <a:rPr lang="fr-FR" sz="1200" i="1" dirty="0" err="1"/>
                  <a:t>Birds</a:t>
                </a:r>
                <a:r>
                  <a:rPr lang="fr-FR" sz="1200" i="1" dirty="0"/>
                  <a:t> dans ton Supermarché Match</a:t>
                </a:r>
                <a:endParaRPr lang="fr-FR" sz="1200" dirty="0"/>
              </a:p>
              <a:p>
                <a:r>
                  <a:rPr lang="fr-FR" sz="1200" i="1" dirty="0"/>
                  <a:t>+ incrustation fissures sur l’écran ?</a:t>
                </a:r>
              </a:p>
            </p:txBody>
          </p:sp>
          <p:pic>
            <p:nvPicPr>
              <p:cNvPr id="49" name="Image 48">
                <a:extLst>
                  <a:ext uri="{FF2B5EF4-FFF2-40B4-BE49-F238E27FC236}">
                    <a16:creationId xmlns:a16="http://schemas.microsoft.com/office/drawing/2014/main" id="{0594A43D-E651-4860-BC8C-8946B84958A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079574" y="3640996"/>
                <a:ext cx="3266120" cy="183607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40416940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3B38D73F-3CE6-4240-8AB6-16BE185FEC5E}"/>
              </a:ext>
            </a:extLst>
          </p:cNvPr>
          <p:cNvSpPr txBox="1"/>
          <p:nvPr/>
        </p:nvSpPr>
        <p:spPr>
          <a:xfrm>
            <a:off x="-96688" y="16992"/>
            <a:ext cx="147320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400" b="1" u="sng" dirty="0">
                <a:latin typeface="ABFlockText" pitchFamily="2" charset="77"/>
              </a:rPr>
              <a:t>AXE 3 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2A26E586-8401-4220-AB60-3B3302A37E51}"/>
              </a:ext>
            </a:extLst>
          </p:cNvPr>
          <p:cNvSpPr txBox="1"/>
          <p:nvPr/>
        </p:nvSpPr>
        <p:spPr>
          <a:xfrm>
            <a:off x="1685488" y="1983492"/>
            <a:ext cx="32681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i="1" dirty="0"/>
              <a:t>Voix-off : </a:t>
            </a:r>
            <a:r>
              <a:rPr lang="fr-FR" sz="1200" b="1" dirty="0"/>
              <a:t>Le 25 août, les </a:t>
            </a:r>
            <a:r>
              <a:rPr lang="fr-FR" sz="1200" b="1" dirty="0" err="1"/>
              <a:t>Angry</a:t>
            </a:r>
            <a:r>
              <a:rPr lang="fr-FR" sz="1200" b="1" dirty="0"/>
              <a:t> </a:t>
            </a:r>
            <a:r>
              <a:rPr lang="fr-FR" sz="1200" b="1" dirty="0" err="1"/>
              <a:t>Birds</a:t>
            </a:r>
            <a:r>
              <a:rPr lang="fr-FR" sz="1200" b="1" dirty="0"/>
              <a:t>…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9CC85FAD-9AC4-46C6-996B-2D21BCF64C0E}"/>
              </a:ext>
            </a:extLst>
          </p:cNvPr>
          <p:cNvSpPr txBox="1"/>
          <p:nvPr/>
        </p:nvSpPr>
        <p:spPr>
          <a:xfrm>
            <a:off x="8516500" y="1983492"/>
            <a:ext cx="32681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i="1" dirty="0"/>
              <a:t>Voix-off : </a:t>
            </a:r>
            <a:r>
              <a:rPr lang="fr-FR" sz="1200" b="1" dirty="0"/>
              <a:t>… </a:t>
            </a:r>
            <a:r>
              <a:rPr lang="fr-FR" sz="1200" b="1" dirty="0" err="1"/>
              <a:t>pouss</a:t>
            </a:r>
            <a:r>
              <a:rPr lang="fr-FR" sz="1200" b="1" dirty="0"/>
              <a:t>… Aïe !!!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D04B8276-04CA-4AC1-972B-3D3875861D23}"/>
              </a:ext>
            </a:extLst>
          </p:cNvPr>
          <p:cNvSpPr txBox="1"/>
          <p:nvPr/>
        </p:nvSpPr>
        <p:spPr>
          <a:xfrm>
            <a:off x="5087500" y="1983492"/>
            <a:ext cx="32681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i="1" dirty="0"/>
              <a:t>Voix-off : …</a:t>
            </a:r>
            <a:r>
              <a:rPr lang="fr-FR" sz="1200" b="1" dirty="0"/>
              <a:t>vont se sentir… 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0051E583-74ED-4E71-BE88-A319F64FE980}"/>
              </a:ext>
            </a:extLst>
          </p:cNvPr>
          <p:cNvSpPr txBox="1"/>
          <p:nvPr/>
        </p:nvSpPr>
        <p:spPr>
          <a:xfrm>
            <a:off x="1685488" y="4400443"/>
            <a:ext cx="3268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i="1" dirty="0"/>
              <a:t>Voix-off : </a:t>
            </a:r>
            <a:r>
              <a:rPr lang="fr-FR" sz="1200" b="1" dirty="0"/>
              <a:t>Euh… donc, le 25 août, les </a:t>
            </a:r>
            <a:r>
              <a:rPr lang="fr-FR" sz="1200" b="1" dirty="0" err="1"/>
              <a:t>Angry</a:t>
            </a:r>
            <a:r>
              <a:rPr lang="fr-FR" sz="1200" b="1" dirty="0"/>
              <a:t> </a:t>
            </a:r>
            <a:r>
              <a:rPr lang="fr-FR" sz="1200" b="1" dirty="0" err="1"/>
              <a:t>Birds</a:t>
            </a:r>
            <a:r>
              <a:rPr lang="fr-FR" sz="1200" b="1" dirty="0"/>
              <a:t> seront catapultés dans ton Supermarché Match…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61E3C779-3A7C-4148-B8C3-AC6182C2960C}"/>
              </a:ext>
            </a:extLst>
          </p:cNvPr>
          <p:cNvSpPr txBox="1"/>
          <p:nvPr/>
        </p:nvSpPr>
        <p:spPr>
          <a:xfrm>
            <a:off x="5100994" y="4400443"/>
            <a:ext cx="3268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i="1" dirty="0"/>
              <a:t>Voix-off : </a:t>
            </a:r>
            <a:r>
              <a:rPr lang="fr-FR" sz="1200" b="1" dirty="0"/>
              <a:t>Tu piaffes d’impatience à l’idée de découvrir ton nouveau collector ? </a:t>
            </a:r>
          </a:p>
          <a:p>
            <a:endParaRPr lang="fr-FR" sz="1200" i="1" dirty="0"/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4E77C2CC-6BEC-4833-B6C3-B67BA1E656A8}"/>
              </a:ext>
            </a:extLst>
          </p:cNvPr>
          <p:cNvSpPr txBox="1"/>
          <p:nvPr/>
        </p:nvSpPr>
        <p:spPr>
          <a:xfrm>
            <a:off x="8516500" y="4400443"/>
            <a:ext cx="32681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1200" i="1" dirty="0"/>
              <a:t>Affichage du contenu du collector : </a:t>
            </a:r>
            <a:r>
              <a:rPr lang="fr-FR" sz="1200" dirty="0"/>
              <a:t>1 boîte collector, 12 figurines + 12 costumes, 1 album de 36 pages, XX stickers à collectionner grâce à ta carte de fidélité</a:t>
            </a:r>
          </a:p>
          <a:p>
            <a:pPr algn="just"/>
            <a:r>
              <a:rPr lang="fr-FR" sz="1200" i="1" dirty="0"/>
              <a:t>Voix-off :</a:t>
            </a:r>
            <a:r>
              <a:rPr lang="fr-FR" sz="1200" b="1" dirty="0"/>
              <a:t> Alors rendez-vous dès le 25 août dans ton supermarché Match. Nouveau collector </a:t>
            </a:r>
            <a:r>
              <a:rPr lang="fr-FR" sz="1200" b="1" dirty="0" err="1"/>
              <a:t>Angry</a:t>
            </a:r>
            <a:r>
              <a:rPr lang="fr-FR" sz="1200" b="1" dirty="0"/>
              <a:t> </a:t>
            </a:r>
            <a:r>
              <a:rPr lang="fr-FR" sz="1200" b="1" dirty="0" err="1"/>
              <a:t>birds</a:t>
            </a:r>
            <a:r>
              <a:rPr lang="fr-FR" sz="1200" b="1" dirty="0"/>
              <a:t> : ils vont casser la baraque !</a:t>
            </a:r>
          </a:p>
          <a:p>
            <a:pPr algn="just"/>
            <a:r>
              <a:rPr lang="fr-FR" sz="1200" i="1" dirty="0"/>
              <a:t>+ affichage dates de l’opération : du 25 août au 11 octobre, nouveau collector </a:t>
            </a:r>
            <a:r>
              <a:rPr lang="fr-FR" sz="1200" i="1" dirty="0" err="1"/>
              <a:t>Angry</a:t>
            </a:r>
            <a:r>
              <a:rPr lang="fr-FR" sz="1200" i="1" dirty="0"/>
              <a:t> </a:t>
            </a:r>
            <a:r>
              <a:rPr lang="fr-FR" sz="1200" i="1" dirty="0" err="1"/>
              <a:t>Birds</a:t>
            </a:r>
            <a:r>
              <a:rPr lang="fr-FR" sz="1200" i="1" dirty="0"/>
              <a:t> dans ton Supermarché Match + incrustation fissures ?</a:t>
            </a:r>
          </a:p>
        </p:txBody>
      </p:sp>
      <p:pic>
        <p:nvPicPr>
          <p:cNvPr id="31" name="Image 30" descr="Une image contenant intérieur, table, rouge, photo&#10;&#10;Description générée automatiquement">
            <a:extLst>
              <a:ext uri="{FF2B5EF4-FFF2-40B4-BE49-F238E27FC236}">
                <a16:creationId xmlns:a16="http://schemas.microsoft.com/office/drawing/2014/main" id="{FA0BE0CC-EAB4-44EF-8EDC-03867C7913C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5488" y="47686"/>
            <a:ext cx="3254155" cy="1830781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32" name="Image 31" descr="Une image contenant intérieur, photo, table, gâteau&#10;&#10;Description générée automatiquement">
            <a:extLst>
              <a:ext uri="{FF2B5EF4-FFF2-40B4-BE49-F238E27FC236}">
                <a16:creationId xmlns:a16="http://schemas.microsoft.com/office/drawing/2014/main" id="{AED7E513-1385-4734-A267-9495075E276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1477" y="44624"/>
            <a:ext cx="3254155" cy="1830781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33" name="Image 32" descr="Une image contenant intérieur, poupée, jouet, photo&#10;&#10;Description générée automatiquement">
            <a:extLst>
              <a:ext uri="{FF2B5EF4-FFF2-40B4-BE49-F238E27FC236}">
                <a16:creationId xmlns:a16="http://schemas.microsoft.com/office/drawing/2014/main" id="{F3EA22E6-4469-4279-97AC-BBEAAE7CACE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15082" y="44624"/>
            <a:ext cx="3251610" cy="1830781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34" name="Image 33" descr="Une image contenant intérieur, gâteau, table, photo&#10;&#10;Description générée automatiquement">
            <a:extLst>
              <a:ext uri="{FF2B5EF4-FFF2-40B4-BE49-F238E27FC236}">
                <a16:creationId xmlns:a16="http://schemas.microsoft.com/office/drawing/2014/main" id="{F19074FC-2DD4-43E6-A806-F54B09DC7AF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4372" y="2461576"/>
            <a:ext cx="3262147" cy="1833842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35" name="Image 34" descr="Une image contenant intérieur, table, gâteau, regardant&#10;&#10;Description générée automatiquement">
            <a:extLst>
              <a:ext uri="{FF2B5EF4-FFF2-40B4-BE49-F238E27FC236}">
                <a16:creationId xmlns:a16="http://schemas.microsoft.com/office/drawing/2014/main" id="{AA96CF5A-90AA-40AD-A0D2-30F682D3CD46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0994" y="2464099"/>
            <a:ext cx="3252567" cy="183132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6" name="Image 35">
            <a:extLst>
              <a:ext uri="{FF2B5EF4-FFF2-40B4-BE49-F238E27FC236}">
                <a16:creationId xmlns:a16="http://schemas.microsoft.com/office/drawing/2014/main" id="{CE5B6C3C-84A2-4963-93D4-21F7041AD24F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15082" y="2461577"/>
            <a:ext cx="3268132" cy="183832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90677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OPE 33 – Teasing</a:t>
            </a:r>
          </a:p>
          <a:p>
            <a:r>
              <a:rPr lang="fr-FR" dirty="0">
                <a:solidFill>
                  <a:schemeClr val="bg1"/>
                </a:solidFill>
              </a:rPr>
              <a:t>Temps 2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1AB252D-6416-4A2E-96F7-6855A71148E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8545" y="0"/>
            <a:ext cx="42949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4774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OPE 35 – </a:t>
            </a:r>
            <a:r>
              <a:rPr lang="fr-FR" dirty="0" err="1">
                <a:solidFill>
                  <a:schemeClr val="bg1"/>
                </a:solidFill>
              </a:rPr>
              <a:t>Reveal</a:t>
            </a:r>
            <a:endParaRPr lang="fr-FR" dirty="0">
              <a:solidFill>
                <a:schemeClr val="bg1"/>
              </a:solidFill>
            </a:endParaRPr>
          </a:p>
          <a:p>
            <a:r>
              <a:rPr lang="fr-FR" dirty="0">
                <a:solidFill>
                  <a:schemeClr val="bg1"/>
                </a:solidFill>
              </a:rPr>
              <a:t>Couv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C3D1F3D2-25F6-42BA-B39F-CBF5F5D6CF0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7172" y="0"/>
            <a:ext cx="43176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6128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OPE 36 – Couv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4CBA4F2-9814-4F76-8FD5-5CF81CA620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8382" y="0"/>
            <a:ext cx="43352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1546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OPE 35 – </a:t>
            </a:r>
            <a:r>
              <a:rPr lang="fr-FR" dirty="0" err="1">
                <a:solidFill>
                  <a:schemeClr val="bg1"/>
                </a:solidFill>
              </a:rPr>
              <a:t>Reveal</a:t>
            </a:r>
            <a:endParaRPr lang="fr-FR" dirty="0">
              <a:solidFill>
                <a:schemeClr val="bg1"/>
              </a:solidFill>
            </a:endParaRPr>
          </a:p>
          <a:p>
            <a:r>
              <a:rPr lang="fr-FR" dirty="0">
                <a:solidFill>
                  <a:schemeClr val="bg1"/>
                </a:solidFill>
              </a:rPr>
              <a:t>Edito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D3449BD-F02A-487E-907A-5E4588F757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29914" y="0"/>
            <a:ext cx="863058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4411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41488" y="0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Pages trad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BB4E9E5-DB4C-497C-8388-7038D0DD4DD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7568" y="0"/>
            <a:ext cx="8690816" cy="6885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6624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7C5553-130D-40F4-BF21-502EC34E551F}"/>
              </a:ext>
            </a:extLst>
          </p:cNvPr>
          <p:cNvSpPr/>
          <p:nvPr/>
        </p:nvSpPr>
        <p:spPr>
          <a:xfrm>
            <a:off x="35496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93DFB0E-54AD-48B6-B642-DC6B85318276}"/>
              </a:ext>
            </a:extLst>
          </p:cNvPr>
          <p:cNvSpPr txBox="1"/>
          <p:nvPr/>
        </p:nvSpPr>
        <p:spPr>
          <a:xfrm>
            <a:off x="191344" y="1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Pages PGC/PFLS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3011D3C-418A-42A7-9B02-B407FDF003B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6480" y="0"/>
            <a:ext cx="86500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633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6CC209EF-D47A-4945-A8A9-62DE6BCF31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5400" y="4005064"/>
            <a:ext cx="10363200" cy="1470025"/>
          </a:xfrm>
        </p:spPr>
        <p:txBody>
          <a:bodyPr/>
          <a:lstStyle/>
          <a:p>
            <a:pPr algn="l"/>
            <a:r>
              <a:rPr lang="fr-FR" dirty="0"/>
              <a:t>PLV</a:t>
            </a:r>
          </a:p>
        </p:txBody>
      </p:sp>
    </p:spTree>
    <p:extLst>
      <p:ext uri="{BB962C8B-B14F-4D97-AF65-F5344CB8AC3E}">
        <p14:creationId xmlns:p14="http://schemas.microsoft.com/office/powerpoint/2010/main" val="427871163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59103</TotalTime>
  <Words>602</Words>
  <Application>Microsoft Office PowerPoint</Application>
  <PresentationFormat>Grand écran</PresentationFormat>
  <Paragraphs>88</Paragraphs>
  <Slides>24</Slides>
  <Notes>16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24</vt:i4>
      </vt:variant>
    </vt:vector>
  </HeadingPairs>
  <TitlesOfParts>
    <vt:vector size="29" baseType="lpstr">
      <vt:lpstr>ABFlockText</vt:lpstr>
      <vt:lpstr>Arial</vt:lpstr>
      <vt:lpstr>Calibri</vt:lpstr>
      <vt:lpstr>Helvetica</vt:lpstr>
      <vt:lpstr>Thème Office</vt:lpstr>
      <vt:lpstr>Collector Angry Birds Opés 31 à 35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PLV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Scripts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User</dc:creator>
  <cp:lastModifiedBy>Aude Gilabert</cp:lastModifiedBy>
  <cp:revision>1074</cp:revision>
  <cp:lastPrinted>2017-03-16T07:48:45Z</cp:lastPrinted>
  <dcterms:created xsi:type="dcterms:W3CDTF">2011-11-08T18:44:07Z</dcterms:created>
  <dcterms:modified xsi:type="dcterms:W3CDTF">2020-04-06T13:20:20Z</dcterms:modified>
</cp:coreProperties>
</file>