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45"/>
  </p:notesMasterIdLst>
  <p:sldIdLst>
    <p:sldId id="258" r:id="rId5"/>
    <p:sldId id="1919" r:id="rId6"/>
    <p:sldId id="1920" r:id="rId7"/>
    <p:sldId id="1923" r:id="rId8"/>
    <p:sldId id="1963" r:id="rId9"/>
    <p:sldId id="1945" r:id="rId10"/>
    <p:sldId id="1957" r:id="rId11"/>
    <p:sldId id="1964" r:id="rId12"/>
    <p:sldId id="1930" r:id="rId13"/>
    <p:sldId id="1903" r:id="rId14"/>
    <p:sldId id="1931" r:id="rId15"/>
    <p:sldId id="1918" r:id="rId16"/>
    <p:sldId id="1912" r:id="rId17"/>
    <p:sldId id="1914" r:id="rId18"/>
    <p:sldId id="1933" r:id="rId19"/>
    <p:sldId id="1962" r:id="rId20"/>
    <p:sldId id="1924" r:id="rId21"/>
    <p:sldId id="1958" r:id="rId22"/>
    <p:sldId id="1910" r:id="rId23"/>
    <p:sldId id="1935" r:id="rId24"/>
    <p:sldId id="1934" r:id="rId25"/>
    <p:sldId id="1909" r:id="rId26"/>
    <p:sldId id="1936" r:id="rId27"/>
    <p:sldId id="1938" r:id="rId28"/>
    <p:sldId id="1937" r:id="rId29"/>
    <p:sldId id="1960" r:id="rId30"/>
    <p:sldId id="1940" r:id="rId31"/>
    <p:sldId id="1922" r:id="rId32"/>
    <p:sldId id="1939" r:id="rId33"/>
    <p:sldId id="1925" r:id="rId34"/>
    <p:sldId id="1953" r:id="rId35"/>
    <p:sldId id="1961" r:id="rId36"/>
    <p:sldId id="1926" r:id="rId37"/>
    <p:sldId id="1941" r:id="rId38"/>
    <p:sldId id="1943" r:id="rId39"/>
    <p:sldId id="1955" r:id="rId40"/>
    <p:sldId id="1956" r:id="rId41"/>
    <p:sldId id="1942" r:id="rId42"/>
    <p:sldId id="1954" r:id="rId43"/>
    <p:sldId id="1959" r:id="rId44"/>
  </p:sldIdLst>
  <p:sldSz cx="12192000" cy="6858000"/>
  <p:notesSz cx="6858000" cy="9144000"/>
  <p:embeddedFontLst>
    <p:embeddedFont>
      <p:font typeface="Avenir Next LT Pro" panose="020B0504020202020204" pitchFamily="34" charset="0"/>
      <p:regular r:id="rId46"/>
      <p:bold r:id="rId47"/>
      <p:italic r:id="rId48"/>
      <p:boldItalic r:id="rId49"/>
    </p:embeddedFont>
    <p:embeddedFont>
      <p:font typeface="CA Metro" panose="020B0604020202020204" charset="0"/>
      <p:regular r:id="rId50"/>
      <p:bold r:id="rId5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FE600"/>
    <a:srgbClr val="FF9900"/>
    <a:srgbClr val="002B69"/>
    <a:srgbClr val="5D5D5D"/>
    <a:srgbClr val="D6EBFF"/>
    <a:srgbClr val="5F5F5F"/>
    <a:srgbClr val="292929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 varScale="1">
        <p:scale>
          <a:sx n="87" d="100"/>
          <a:sy n="87" d="100"/>
        </p:scale>
        <p:origin x="40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3.fntdata"/><Relationship Id="rId8" Type="http://schemas.openxmlformats.org/officeDocument/2006/relationships/slide" Target="slides/slide4.xml"/><Relationship Id="rId51" Type="http://schemas.openxmlformats.org/officeDocument/2006/relationships/font" Target="fonts/font6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1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27/11/2024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EB10A-6359-3399-E656-C9EFF4DD6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BAF1F6-BD59-4724-4022-5F39E2FD12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417DE9-4DD8-705D-6A9B-D6DAD5CA6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281D0-5B56-8D19-3ED6-F1AA72E7DB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92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E7A4E-6600-0619-9763-F462AA9D3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CC7C1E-9FBD-A45D-F797-B917A4A90F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3229E9-1D4C-ACF0-6939-256AB9739B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B813B8-0095-C7DE-A457-5C57969B44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86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3503-BF9F-B137-CC71-867E102B5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723CC-0C9E-F115-424F-9A01986B12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CB9E9-233A-CB5A-0CDA-9C964F9425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A7783-EF43-C91A-EA6B-DAE8141BF7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90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E2DA8-F92C-CF02-E69C-96D231ACA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F3DBB1-9140-DFC4-F795-5F4D8D589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32BD69-352F-B5CF-ADA9-829D67EF6B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63459-0E6F-2F40-8007-CA85F5465C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381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23F4D-2228-71C2-A874-8A901D95F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CE9979-6FBA-5F0F-718C-7532DC94FD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8F656F-0A1A-CB0D-58E7-ABABE66A6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B70566-9679-3B98-532D-5F47FB166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723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F8045-4E0B-D784-EEF1-27BF7F115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016CC-C849-C16C-B9F3-70B08E10E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55A2ED-2AD5-A19C-3626-51DEE1DE4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6D052-1F7D-3B36-48C4-A15F993A59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62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093AD-EA0B-DA11-77C0-CD6801BA9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5FD15-8019-5B61-9B0F-041665B2B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A60CF-AED1-0C09-1A53-260650231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D814A-7245-6603-795A-48ACD0D3F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925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1FEDD-641B-C15F-C0F4-78276CE29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5BD51C-57B4-A0AB-2748-9D05F51BD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023C44-BF08-7BCE-30E6-55C8335866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2A492-1FC8-4380-292D-59B92A9CA6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04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237E9-6707-FCBC-95E2-30864701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BBDF53-D706-A22A-B95B-E1D1CBF44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8055CC-2612-2FC4-32C4-1067F2EC0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98DD65-E986-4954-9A5B-3BBAD52C96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13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B89B-6F99-B4D5-A855-49A2F8F8C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4CD71-57EC-8B41-0C83-D53E4E29F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632DF-7DE5-9170-7BA0-AEBE3BE38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6B496-A3C5-EFF7-5B2A-087D278140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69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2FC3A-6CAA-4FA8-36F1-6F44AA23B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11538F-7D75-E118-0E75-FBEAE0B9C4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FBA737-D690-EC48-AAD7-D7998B901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DF7E7-C1DB-995C-298C-4EEEE1CEAE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58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08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5A7D3-1862-75D6-BD26-E275B5CE4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BF80A2-EB51-2B7B-B8C8-1159FBBEFB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8A4BD9-F41A-8A47-58E2-16CF4D285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0A896-5B39-159E-953E-7F7E0EE9C6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427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B30A6-D175-8956-2A21-4C80A2B7E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E78D29-1488-E95E-AD55-C39C03E90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F25B0C-3715-3DCB-9C36-FEBFC52A5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3C2410-652F-3B94-E104-F5B7875144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798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DF659-5E91-3CA4-3F75-6B50B788E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FFE49-E29D-A32C-7C85-ECF3A7956B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061F77-B8C8-62A4-E3A5-B46B4974E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5165F-DE75-1505-3BD6-77A0F77F09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06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BE538-043A-85E5-E5A9-028577E57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63E435-EF84-0D4B-AB7F-F9DAF290D6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8071F5-C6DD-581C-10B0-2C1E13AE9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74C54-CA9C-671E-15B1-F1F8E84C88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89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E724-131A-7E12-BC60-AF798291A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278C91-FA0C-2018-7B44-03DE49FA7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C31A6E-FEAF-B3BA-ACD1-DB807776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E8E46-11D3-3049-490F-4C020A7C4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60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081BE-E712-936D-FA89-271B74B56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E0550-70F6-9494-ADC8-207C86058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823E1-57B6-FDC2-E517-2E0AC54B22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3DFCF-0E87-14EE-D291-730BFA4BC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85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4277E-84A2-AD10-DC22-D31B253AB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156E0A-A6BA-ED27-EC32-D824655D7D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FB2BB2-4237-3DD2-6746-6F98DB23A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12912-F492-513A-9EA6-C605B3446F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54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6ACC4-48F1-B7B1-0283-7C7FCC16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02D9AC-4762-4A6C-73CD-4C10CE2B2F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D61F0B-ADA3-6C83-CC6F-2C6B11E4B3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37897-822C-9910-271D-B117112FB6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53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C2348-907B-9528-A9FC-D532853D0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1FB23C-6555-87A3-7D53-EF68E07EA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DD6B4A-C7CC-AF6B-7BAB-A68389A3E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98E0DB-9CAB-3E1D-52EC-A958C0A1D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015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498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689D1-8955-D821-3749-BDBC04358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8B3A9E-1E67-9E5C-D352-BC8716541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B00A69-2D6C-8D98-F7A3-80A0A173A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A710-0431-D80A-BFB2-A52A2258BC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15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CB78A-70D0-B1F7-BC1F-48DC80D46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1BBAD-6B64-ED62-1BE6-429E0400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9E6ECC-BB6F-BE50-D62A-F576972CF4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EDE51-5530-29C5-212D-14EC8DA6DC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81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ACE2-2501-9F7E-A03D-DF59BF803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FE31A5-554E-462D-DF68-6FF7FC1C04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FDA817-6220-999F-45EC-A56194100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5F8BE-CC57-229C-907D-9E5CBFA19D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5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44D9B-73FC-D55F-7ED5-C4C253B97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C9E09E-3BE8-88C0-DABA-A9538FB99C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00031E-F1E9-779F-027B-C8DBACED86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15C72-229A-F053-C868-556C6C24C0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63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41CFF-35B7-3F9A-68B7-4D21AB668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291265-89C8-37CC-EECD-B4FB74F61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1FDEB-DEF1-D01D-9221-F159C04BF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520BE-9CE9-394D-4BBB-AF08A40AB1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27.11.2024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RHA Lyon : générateur de bon business">
            <a:extLst>
              <a:ext uri="{FF2B5EF4-FFF2-40B4-BE49-F238E27FC236}">
                <a16:creationId xmlns:a16="http://schemas.microsoft.com/office/drawing/2014/main" id="{108746FB-F7F7-B197-7F6D-26BB672D9F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78" y="-2516697"/>
            <a:ext cx="12314878" cy="820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27.11.2024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emf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emf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6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9.emf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0.pn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1.png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3.emf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jpg"/><Relationship Id="rId5" Type="http://schemas.openxmlformats.org/officeDocument/2006/relationships/image" Target="../media/image54.emf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6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  <a:p>
            <a:r>
              <a:rPr lang="fr-FR" sz="3600" dirty="0">
                <a:cs typeface="Arial" panose="020B0604020202020204" pitchFamily="34" charset="0"/>
              </a:rPr>
              <a:t>Signalétique</a:t>
            </a:r>
            <a:endParaRPr lang="fr-FR" sz="3600" dirty="0">
              <a:latin typeface="Avenir Next LT Pro" panose="020B0504020202020204" pitchFamily="34" charset="0"/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METRO Professional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F13435B-0FC0-8EB9-E844-AFD1B3418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59445" y="896093"/>
            <a:ext cx="5695950" cy="58388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77DC2E2-D988-7D6C-8162-B1BA6A405BBB}"/>
              </a:ext>
            </a:extLst>
          </p:cNvPr>
          <p:cNvSpPr/>
          <p:nvPr/>
        </p:nvSpPr>
        <p:spPr>
          <a:xfrm>
            <a:off x="1695693" y="363032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62F645-9865-BDC0-6D6E-F648282760AF}"/>
              </a:ext>
            </a:extLst>
          </p:cNvPr>
          <p:cNvSpPr/>
          <p:nvPr/>
        </p:nvSpPr>
        <p:spPr>
          <a:xfrm>
            <a:off x="670395" y="980147"/>
            <a:ext cx="3066336" cy="1446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 descr="Une image contenant capture d’écran, personne, texte, intérieur&#10;&#10;Description générée automatiquement">
            <a:extLst>
              <a:ext uri="{FF2B5EF4-FFF2-40B4-BE49-F238E27FC236}">
                <a16:creationId xmlns:a16="http://schemas.microsoft.com/office/drawing/2014/main" id="{2513E649-0A11-AFB0-B230-63E6C8189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96" y="545123"/>
            <a:ext cx="4734263" cy="3429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0DDF765-9C4F-3D65-EEBC-005DB16D32DE}"/>
              </a:ext>
            </a:extLst>
          </p:cNvPr>
          <p:cNvSpPr txBox="1"/>
          <p:nvPr/>
        </p:nvSpPr>
        <p:spPr>
          <a:xfrm>
            <a:off x="1398004" y="854076"/>
            <a:ext cx="2057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Couteaux 3350 X2300 TBC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7F334-1FC8-0334-5B50-3C9916A105EC}"/>
              </a:ext>
            </a:extLst>
          </p:cNvPr>
          <p:cNvSpPr txBox="1"/>
          <p:nvPr/>
        </p:nvSpPr>
        <p:spPr>
          <a:xfrm>
            <a:off x="3399286" y="1492350"/>
            <a:ext cx="2122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+ 1 argument SAV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 Format Environ 900 x 1000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D7FB2D-86D7-DDF2-27F0-A4B75B9130CA}"/>
              </a:ext>
            </a:extLst>
          </p:cNvPr>
          <p:cNvSpPr txBox="1"/>
          <p:nvPr/>
        </p:nvSpPr>
        <p:spPr>
          <a:xfrm>
            <a:off x="-4000" y="1828159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Armoire froide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b="1" dirty="0">
                <a:solidFill>
                  <a:srgbClr val="D9117E"/>
                </a:solidFill>
              </a:rPr>
              <a:t>2000x2500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0A153E-A55B-D5B5-F00C-AEF2F04D9958}"/>
              </a:ext>
            </a:extLst>
          </p:cNvPr>
          <p:cNvSpPr txBox="1"/>
          <p:nvPr/>
        </p:nvSpPr>
        <p:spPr>
          <a:xfrm>
            <a:off x="1533231" y="2968855"/>
            <a:ext cx="2927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Listing arguments page suivante «X »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01CAA03-118B-7EE3-7EA4-F51BAAD4805C}"/>
              </a:ext>
            </a:extLst>
          </p:cNvPr>
          <p:cNvSpPr txBox="1"/>
          <p:nvPr/>
        </p:nvSpPr>
        <p:spPr>
          <a:xfrm>
            <a:off x="6195911" y="4101502"/>
            <a:ext cx="2161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Attention le bon logo est METRO Professional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1C8705A-CB21-AB9F-8850-0A2CD862846D}"/>
              </a:ext>
            </a:extLst>
          </p:cNvPr>
          <p:cNvCxnSpPr>
            <a:cxnSpLocks/>
          </p:cNvCxnSpPr>
          <p:nvPr/>
        </p:nvCxnSpPr>
        <p:spPr>
          <a:xfrm>
            <a:off x="4501662" y="3787232"/>
            <a:ext cx="1705707" cy="441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E565303-8391-34CC-BBEF-A4B27F1EECE8}"/>
              </a:ext>
            </a:extLst>
          </p:cNvPr>
          <p:cNvCxnSpPr>
            <a:cxnSpLocks/>
          </p:cNvCxnSpPr>
          <p:nvPr/>
        </p:nvCxnSpPr>
        <p:spPr>
          <a:xfrm flipV="1">
            <a:off x="3685089" y="4381500"/>
            <a:ext cx="2674680" cy="43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4B87C35A-FC87-9776-18D7-AAC819D04AD3}"/>
              </a:ext>
            </a:extLst>
          </p:cNvPr>
          <p:cNvCxnSpPr>
            <a:cxnSpLocks/>
          </p:cNvCxnSpPr>
          <p:nvPr/>
        </p:nvCxnSpPr>
        <p:spPr>
          <a:xfrm>
            <a:off x="4756638" y="1321048"/>
            <a:ext cx="1554779" cy="2837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DB380E3-D48B-0EB3-0C51-957E66FF1F7E}"/>
              </a:ext>
            </a:extLst>
          </p:cNvPr>
          <p:cNvCxnSpPr/>
          <p:nvPr/>
        </p:nvCxnSpPr>
        <p:spPr>
          <a:xfrm flipV="1">
            <a:off x="2220095" y="4207940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00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20CD9-AF0C-7327-4006-23F2A9498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FDF0FE4-5BE1-0C5F-0A88-0A92D76A82BA}"/>
              </a:ext>
            </a:extLst>
          </p:cNvPr>
          <p:cNvSpPr txBox="1"/>
          <p:nvPr/>
        </p:nvSpPr>
        <p:spPr>
          <a:xfrm>
            <a:off x="527538" y="9634"/>
            <a:ext cx="521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&gt;C –</a:t>
            </a:r>
            <a:r>
              <a:rPr lang="fr-FR" sz="1400" b="1" dirty="0">
                <a:solidFill>
                  <a:srgbClr val="D9117E"/>
                </a:solidFill>
              </a:rPr>
              <a:t>Vectorisé (idem précédent </a:t>
            </a:r>
            <a:r>
              <a:rPr lang="fr-FR" sz="1400" b="1" dirty="0" err="1">
                <a:solidFill>
                  <a:srgbClr val="D9117E"/>
                </a:solidFill>
              </a:rPr>
              <a:t>Sirah</a:t>
            </a:r>
            <a:r>
              <a:rPr lang="fr-FR" sz="1400" b="1" dirty="0">
                <a:solidFill>
                  <a:srgbClr val="D9117E"/>
                </a:solidFill>
              </a:rPr>
              <a:t>) – Format 1250x1800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BD2638-33C4-1391-9D78-83C1AE92162C}"/>
              </a:ext>
            </a:extLst>
          </p:cNvPr>
          <p:cNvSpPr txBox="1"/>
          <p:nvPr/>
        </p:nvSpPr>
        <p:spPr>
          <a:xfrm>
            <a:off x="6096000" y="9634"/>
            <a:ext cx="4312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&gt;F- </a:t>
            </a:r>
            <a:r>
              <a:rPr lang="fr-FR" sz="1400" b="1" dirty="0">
                <a:solidFill>
                  <a:srgbClr val="D9117E"/>
                </a:solidFill>
              </a:rPr>
              <a:t>Vectorisé – mais format d’environ 900x1000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1B34E1-4136-AD9F-9850-3467BFC3D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47" y="1106451"/>
            <a:ext cx="10408143" cy="433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2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2FC57C3-3289-5AC1-E776-7A2ADFE4FFCB}"/>
              </a:ext>
            </a:extLst>
          </p:cNvPr>
          <p:cNvSpPr txBox="1"/>
          <p:nvPr/>
        </p:nvSpPr>
        <p:spPr>
          <a:xfrm>
            <a:off x="939288" y="9634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&gt;E – </a:t>
            </a:r>
            <a:r>
              <a:rPr lang="fr-FR" sz="1400" b="1" dirty="0">
                <a:solidFill>
                  <a:srgbClr val="D9117E"/>
                </a:solidFill>
              </a:rPr>
              <a:t>Format 3350x2300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0B5B3C-99E0-EAA5-68DD-FE372A28CEA0}"/>
              </a:ext>
            </a:extLst>
          </p:cNvPr>
          <p:cNvSpPr txBox="1"/>
          <p:nvPr/>
        </p:nvSpPr>
        <p:spPr>
          <a:xfrm>
            <a:off x="5991530" y="22237"/>
            <a:ext cx="2294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&gt;D – </a:t>
            </a:r>
            <a:r>
              <a:rPr lang="fr-FR" sz="1400" b="1" dirty="0">
                <a:solidFill>
                  <a:srgbClr val="D9117E"/>
                </a:solidFill>
              </a:rPr>
              <a:t>Format 2000x2500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A3DF25D-9CFE-7443-7B35-B1094FD25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12" y="1186775"/>
            <a:ext cx="4633806" cy="35961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6944502-0B65-2B07-79FF-61CEBEF88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197" y="1559270"/>
            <a:ext cx="2540415" cy="322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9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B63E9-61AD-AD40-D756-4EBC37832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B376F6E-9240-1977-DAB6-E21BED38CC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15B96A7-F5D3-ECBA-4E1F-15A2DBB6A21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E965B47-667E-40E1-4C40-D43EEAB0336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Livraison / FSD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E407761-D07B-7489-5BF5-C0849E9D34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9A36993-CCEC-297C-5264-EE3282DAE9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433" r="12601"/>
          <a:stretch/>
        </p:blipFill>
        <p:spPr>
          <a:xfrm rot="16200000">
            <a:off x="1304276" y="209139"/>
            <a:ext cx="5807964" cy="7478647"/>
          </a:xfrm>
          <a:prstGeom prst="rect">
            <a:avLst/>
          </a:prstGeom>
        </p:spPr>
      </p:pic>
      <p:pic>
        <p:nvPicPr>
          <p:cNvPr id="6" name="Image 5" descr="Une image contenant texte, personne, Panneau d’affichage, chaussures&#10;&#10;Description générée automatiquement">
            <a:extLst>
              <a:ext uri="{FF2B5EF4-FFF2-40B4-BE49-F238E27FC236}">
                <a16:creationId xmlns:a16="http://schemas.microsoft.com/office/drawing/2014/main" id="{3F9C6D24-A7E1-EBA2-F898-DD330DFA6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3383206"/>
            <a:ext cx="4178471" cy="3026443"/>
          </a:xfrm>
          <a:prstGeom prst="rect">
            <a:avLst/>
          </a:prstGeom>
        </p:spPr>
      </p:pic>
      <p:pic>
        <p:nvPicPr>
          <p:cNvPr id="8" name="Image 7" descr="Une image contenant texte, chaussures, capture d’écran, Panneau d’affichage&#10;&#10;Description générée automatiquement">
            <a:extLst>
              <a:ext uri="{FF2B5EF4-FFF2-40B4-BE49-F238E27FC236}">
                <a16:creationId xmlns:a16="http://schemas.microsoft.com/office/drawing/2014/main" id="{399BAC51-32D5-29D9-B61F-A09FBCF9EA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211016"/>
            <a:ext cx="4178471" cy="30264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557CD8-2C8B-7AC5-FD8E-6912139E7C3E}"/>
              </a:ext>
            </a:extLst>
          </p:cNvPr>
          <p:cNvSpPr/>
          <p:nvPr/>
        </p:nvSpPr>
        <p:spPr>
          <a:xfrm>
            <a:off x="3050931" y="104448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AE5F3-360E-C05F-DAC1-C85F58E47534}"/>
              </a:ext>
            </a:extLst>
          </p:cNvPr>
          <p:cNvSpPr/>
          <p:nvPr/>
        </p:nvSpPr>
        <p:spPr>
          <a:xfrm>
            <a:off x="4073769" y="537263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0A795C-71C2-BCC0-994B-2EC0F249C476}"/>
              </a:ext>
            </a:extLst>
          </p:cNvPr>
          <p:cNvSpPr/>
          <p:nvPr/>
        </p:nvSpPr>
        <p:spPr>
          <a:xfrm>
            <a:off x="2381493" y="2900559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EBE86F9-2A2D-D038-E050-2F6614E20012}"/>
              </a:ext>
            </a:extLst>
          </p:cNvPr>
          <p:cNvSpPr txBox="1"/>
          <p:nvPr/>
        </p:nvSpPr>
        <p:spPr>
          <a:xfrm>
            <a:off x="4208258" y="5045335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55EC7CF-0BE0-14E3-4673-2A2AEF84407F}"/>
              </a:ext>
            </a:extLst>
          </p:cNvPr>
          <p:cNvSpPr txBox="1"/>
          <p:nvPr/>
        </p:nvSpPr>
        <p:spPr>
          <a:xfrm>
            <a:off x="2744459" y="1791330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6D9ACA8-FB0C-19FD-FF28-5B3523DE9987}"/>
              </a:ext>
            </a:extLst>
          </p:cNvPr>
          <p:cNvSpPr txBox="1"/>
          <p:nvPr/>
        </p:nvSpPr>
        <p:spPr>
          <a:xfrm>
            <a:off x="1520186" y="3510665"/>
            <a:ext cx="20730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Hashtag + visuel du camion</a:t>
            </a:r>
          </a:p>
        </p:txBody>
      </p:sp>
    </p:spTree>
    <p:extLst>
      <p:ext uri="{BB962C8B-B14F-4D97-AF65-F5344CB8AC3E}">
        <p14:creationId xmlns:p14="http://schemas.microsoft.com/office/powerpoint/2010/main" val="415089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097DA-ADB2-B7AE-D15A-16D4C8E00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56FC9B8A-072B-4CEA-7680-8C1C4D3D1D12}"/>
              </a:ext>
            </a:extLst>
          </p:cNvPr>
          <p:cNvSpPr txBox="1"/>
          <p:nvPr/>
        </p:nvSpPr>
        <p:spPr>
          <a:xfrm>
            <a:off x="231258" y="344404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B1-B2-B3-B4 –Découpe de camion sur les 4 faces Format – 5000 x 2500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AB35488-0534-A2DA-31B4-247DED43A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6866"/>
            <a:ext cx="12192000" cy="332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9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3D662-89C7-11D3-6D79-046C7CD9C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D3C8C878-5980-7880-DC6E-A8DCB24AE97D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3AB3D96-B65A-786D-489B-1016F50A3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17" y="814139"/>
            <a:ext cx="10831390" cy="574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28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C1071-69B2-B486-2150-B5FA373B3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F0F811C4-ED93-43B6-F1EA-D84FFBC5649C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CA04A2-C10F-794A-35E6-1225CCE5A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54" y="888995"/>
            <a:ext cx="10427677" cy="567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09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F8132-D071-1AF4-3D7B-B3D728FC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9F3EB019-D223-B4D0-0B5B-302B3600A394}"/>
              </a:ext>
            </a:extLst>
          </p:cNvPr>
          <p:cNvSpPr txBox="1"/>
          <p:nvPr/>
        </p:nvSpPr>
        <p:spPr>
          <a:xfrm>
            <a:off x="231258" y="344404"/>
            <a:ext cx="4352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C – Cadre  =&gt;format à confirmer par GL Events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C895492-77C3-E159-B389-1369DC6DB819}"/>
              </a:ext>
            </a:extLst>
          </p:cNvPr>
          <p:cNvSpPr txBox="1"/>
          <p:nvPr/>
        </p:nvSpPr>
        <p:spPr>
          <a:xfrm>
            <a:off x="6096000" y="344404"/>
            <a:ext cx="43529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E3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 - VECTORISE - Format 2000x2200 </a:t>
            </a:r>
          </a:p>
          <a:p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0A0FA44-BF28-0E30-8644-03720693D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58" y="1643038"/>
            <a:ext cx="3454857" cy="404670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C59E3AE-1870-EA2F-FAE0-93D6E475B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078" y="1643038"/>
            <a:ext cx="4352929" cy="483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95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28A2E-0805-E962-2876-1B7FC4B16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C814959B-56CA-AF51-2609-55CF791BB5B6}"/>
              </a:ext>
            </a:extLst>
          </p:cNvPr>
          <p:cNvSpPr txBox="1"/>
          <p:nvPr/>
        </p:nvSpPr>
        <p:spPr>
          <a:xfrm>
            <a:off x="231258" y="344404"/>
            <a:ext cx="4352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F – Sticker Ici commence la livraison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BA9729C-5E2A-4AD6-D9A4-B5DFF678C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282" y="1327091"/>
            <a:ext cx="5593506" cy="502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05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1FC33-6355-A798-A676-31285BA3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2FADD8C6-09D2-BBE4-8CA7-B32CFFA4BA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008A639-3B9E-9147-D5EE-B1337CAE5A7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C43E3E7-1A1C-6412-E270-CC16CE23FF0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Café des halles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68F5189-2B12-0816-3468-8EC199DEA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272A5FB-774B-90E8-8EEA-58CA1C3FB9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74" t="31835" r="13887" b="17609"/>
          <a:stretch/>
        </p:blipFill>
        <p:spPr>
          <a:xfrm rot="16200000">
            <a:off x="2960184" y="950631"/>
            <a:ext cx="4942388" cy="419537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817217-6D1D-A892-DB90-2F8325C98B0F}"/>
              </a:ext>
            </a:extLst>
          </p:cNvPr>
          <p:cNvSpPr txBox="1"/>
          <p:nvPr/>
        </p:nvSpPr>
        <p:spPr>
          <a:xfrm>
            <a:off x="5372762" y="2067607"/>
            <a:ext cx="2207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Café en italique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96D2AA6-D153-7EF5-1F16-A54F96BAC8CE}"/>
              </a:ext>
            </a:extLst>
          </p:cNvPr>
          <p:cNvSpPr txBox="1"/>
          <p:nvPr/>
        </p:nvSpPr>
        <p:spPr>
          <a:xfrm>
            <a:off x="3485346" y="5490708"/>
            <a:ext cx="20457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OK logo les Halles METRO</a:t>
            </a:r>
          </a:p>
        </p:txBody>
      </p:sp>
      <p:pic>
        <p:nvPicPr>
          <p:cNvPr id="5" name="Image 4" descr="Une image contenant texte, capture d’écran, personnes, conception&#10;&#10;Description générée automatiquement">
            <a:extLst>
              <a:ext uri="{FF2B5EF4-FFF2-40B4-BE49-F238E27FC236}">
                <a16:creationId xmlns:a16="http://schemas.microsoft.com/office/drawing/2014/main" id="{D2B7DAD4-6771-1C9F-2CE2-BF1F481E5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33" y="0"/>
            <a:ext cx="4611046" cy="333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B4E17-94DD-BD58-F6F2-1DB025957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5DB0B521-845E-849C-6941-8E447F401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B055185-7709-4B97-451C-94E662B90E5F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187D9329-6A7F-279D-751C-97308B331D7B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VIP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2BE58AD7-B0ED-8A4C-0548-69A3D96124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97011FD-3D37-CA5F-BC1C-E5669E4D4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849" y="329721"/>
            <a:ext cx="3811175" cy="2760785"/>
          </a:xfrm>
          <a:prstGeom prst="rect">
            <a:avLst/>
          </a:prstGeom>
        </p:spPr>
      </p:pic>
      <p:pic>
        <p:nvPicPr>
          <p:cNvPr id="10" name="Image 9" descr="Une image contenant texte, diagramme, Plan, Dessin technique&#10;&#10;Description générée automatiquement">
            <a:extLst>
              <a:ext uri="{FF2B5EF4-FFF2-40B4-BE49-F238E27FC236}">
                <a16:creationId xmlns:a16="http://schemas.microsoft.com/office/drawing/2014/main" id="{92E86EAB-CE3A-8D2D-9C6B-8410B973C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t="13804" r="25153"/>
          <a:stretch/>
        </p:blipFill>
        <p:spPr>
          <a:xfrm rot="16200000">
            <a:off x="2082346" y="-159210"/>
            <a:ext cx="4788700" cy="8287294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C9B6AEA-3098-587F-6A19-C3EDAE7C8851}"/>
              </a:ext>
            </a:extLst>
          </p:cNvPr>
          <p:cNvCxnSpPr/>
          <p:nvPr/>
        </p:nvCxnSpPr>
        <p:spPr>
          <a:xfrm flipV="1">
            <a:off x="1380392" y="3815862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E29D2AD-97D1-8B05-2F28-5DA09FAEA6B7}"/>
              </a:ext>
            </a:extLst>
          </p:cNvPr>
          <p:cNvCxnSpPr/>
          <p:nvPr/>
        </p:nvCxnSpPr>
        <p:spPr>
          <a:xfrm flipV="1">
            <a:off x="3041970" y="5300905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D0DFFD3-1A44-7124-B116-0AEFEDA6A386}"/>
              </a:ext>
            </a:extLst>
          </p:cNvPr>
          <p:cNvSpPr txBox="1"/>
          <p:nvPr/>
        </p:nvSpPr>
        <p:spPr>
          <a:xfrm>
            <a:off x="5605096" y="298059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C8F3DA-99BB-659F-4232-4A898D802224}"/>
              </a:ext>
            </a:extLst>
          </p:cNvPr>
          <p:cNvSpPr txBox="1"/>
          <p:nvPr/>
        </p:nvSpPr>
        <p:spPr>
          <a:xfrm>
            <a:off x="3455209" y="526791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E47BE5-7AE6-6A55-64DA-F3CA8109B4A1}"/>
              </a:ext>
            </a:extLst>
          </p:cNvPr>
          <p:cNvSpPr txBox="1"/>
          <p:nvPr/>
        </p:nvSpPr>
        <p:spPr>
          <a:xfrm>
            <a:off x="2757749" y="2008899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Resto Kelly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31957F-B277-D91A-6B1D-5BB00A3E08D7}"/>
              </a:ext>
            </a:extLst>
          </p:cNvPr>
          <p:cNvSpPr txBox="1"/>
          <p:nvPr/>
        </p:nvSpPr>
        <p:spPr>
          <a:xfrm>
            <a:off x="7159880" y="3798608"/>
            <a:ext cx="772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Georges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B6B0F90-DEDB-AE47-52A1-A51D1A5C8C27}"/>
              </a:ext>
            </a:extLst>
          </p:cNvPr>
          <p:cNvSpPr txBox="1"/>
          <p:nvPr/>
        </p:nvSpPr>
        <p:spPr>
          <a:xfrm>
            <a:off x="1408571" y="4099060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Gilles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8DF96B2-EA9E-7483-389A-1F6785E60069}"/>
              </a:ext>
            </a:extLst>
          </p:cNvPr>
          <p:cNvSpPr txBox="1"/>
          <p:nvPr/>
        </p:nvSpPr>
        <p:spPr>
          <a:xfrm>
            <a:off x="1692463" y="3519100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D1E10E6-EFCF-E94F-523F-09BFC8A877A2}"/>
              </a:ext>
            </a:extLst>
          </p:cNvPr>
          <p:cNvSpPr txBox="1"/>
          <p:nvPr/>
        </p:nvSpPr>
        <p:spPr>
          <a:xfrm>
            <a:off x="5954502" y="271061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Rodolphe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57811EA-FC70-3E4B-FE78-179C22169366}"/>
              </a:ext>
            </a:extLst>
          </p:cNvPr>
          <p:cNvSpPr txBox="1"/>
          <p:nvPr/>
        </p:nvSpPr>
        <p:spPr>
          <a:xfrm>
            <a:off x="5310687" y="2689551"/>
            <a:ext cx="69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Vincent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DA87792-3ED8-E2B7-8ADA-0576B4BC6A18}"/>
              </a:ext>
            </a:extLst>
          </p:cNvPr>
          <p:cNvSpPr txBox="1"/>
          <p:nvPr/>
        </p:nvSpPr>
        <p:spPr>
          <a:xfrm>
            <a:off x="6433445" y="3102271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Salamaka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ED4B324-4D0C-0162-1599-7B928AE9032E}"/>
              </a:ext>
            </a:extLst>
          </p:cNvPr>
          <p:cNvSpPr txBox="1"/>
          <p:nvPr/>
        </p:nvSpPr>
        <p:spPr>
          <a:xfrm>
            <a:off x="6519496" y="4878358"/>
            <a:ext cx="27446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Photocall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Les halles METRO/ Bocuse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CEC007B-0531-FED1-FBE4-EEC8096AE8D6}"/>
              </a:ext>
            </a:extLst>
          </p:cNvPr>
          <p:cNvSpPr txBox="1"/>
          <p:nvPr/>
        </p:nvSpPr>
        <p:spPr>
          <a:xfrm>
            <a:off x="5962452" y="5441415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 BIS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version Collab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resto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040F18E-F19E-27B9-AE49-D546E8E827DE}"/>
              </a:ext>
            </a:extLst>
          </p:cNvPr>
          <p:cNvCxnSpPr/>
          <p:nvPr/>
        </p:nvCxnSpPr>
        <p:spPr>
          <a:xfrm flipV="1">
            <a:off x="6185352" y="5318488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BA4F5FA3-25A8-2893-EF1C-D8612A22FC66}"/>
              </a:ext>
            </a:extLst>
          </p:cNvPr>
          <p:cNvSpPr txBox="1"/>
          <p:nvPr/>
        </p:nvSpPr>
        <p:spPr>
          <a:xfrm>
            <a:off x="6497078" y="2270484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</p:spTree>
    <p:extLst>
      <p:ext uri="{BB962C8B-B14F-4D97-AF65-F5344CB8AC3E}">
        <p14:creationId xmlns:p14="http://schemas.microsoft.com/office/powerpoint/2010/main" val="33746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39E0F-4340-E1EE-7302-37DBCD7D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C6E1D9B3-A4D7-127B-EA2A-7DEE20F1A9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1AFE05D-1410-96BE-D030-AB638A1A65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F5B1B29-1D47-DF7C-0C12-049DF6D80709}"/>
              </a:ext>
            </a:extLst>
          </p:cNvPr>
          <p:cNvSpPr txBox="1"/>
          <p:nvPr/>
        </p:nvSpPr>
        <p:spPr>
          <a:xfrm>
            <a:off x="297981" y="247277"/>
            <a:ext cx="3318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C1 &amp; C2 – Format 3500 x 2500  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9560A95-14D7-78F4-4A53-1B25A318A0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70" y="829642"/>
            <a:ext cx="11271738" cy="457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30BF4-99B5-68B0-57E7-71D23D7B2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04F4945-C69A-7EE2-D975-75FE7A95B4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94BB8460-EB29-EFDA-7292-24D1D80ED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598E437-E74A-430A-CF65-0BEF0538E964}"/>
              </a:ext>
            </a:extLst>
          </p:cNvPr>
          <p:cNvSpPr txBox="1"/>
          <p:nvPr/>
        </p:nvSpPr>
        <p:spPr>
          <a:xfrm>
            <a:off x="0" y="144691"/>
            <a:ext cx="4204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B – Logo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Café –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Fomat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1200x1200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0CF8A19-3308-FBDD-8233-2EF3D98CEC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070" y="884679"/>
            <a:ext cx="5877092" cy="576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4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A09C0-F5C3-38D5-8480-9711036AC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BD404E90-8BEB-5585-8D68-A9DCC0F577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AE7896A-009F-8318-300F-F94F89EFB21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0FE084AC-D09A-DD4D-5D24-8B12FCE2589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FFE28E8-C16E-AC3C-1D9D-2BC05575D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2DBDC2-AA96-6C08-941E-A042F38FD68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569" t="9978" r="44107"/>
          <a:stretch/>
        </p:blipFill>
        <p:spPr>
          <a:xfrm rot="16200000">
            <a:off x="4384314" y="-2676114"/>
            <a:ext cx="3423371" cy="1137379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9663BD7-B61B-555A-F2A1-0E4F9BDC129D}"/>
              </a:ext>
            </a:extLst>
          </p:cNvPr>
          <p:cNvSpPr txBox="1"/>
          <p:nvPr/>
        </p:nvSpPr>
        <p:spPr>
          <a:xfrm>
            <a:off x="3104430" y="4066856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 3 mots  :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sancking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, Epicerie, Lait</a:t>
            </a:r>
          </a:p>
        </p:txBody>
      </p:sp>
    </p:spTree>
    <p:extLst>
      <p:ext uri="{BB962C8B-B14F-4D97-AF65-F5344CB8AC3E}">
        <p14:creationId xmlns:p14="http://schemas.microsoft.com/office/powerpoint/2010/main" val="5131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E598E-5DF2-F7BF-7F79-D89AA6F24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2F6DE65-7A9E-AD39-34EF-B7AF8DFFE9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27C3876-8ADA-9F49-E0E0-05774A1822D9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C2CF69CC-5295-4E93-6F05-062B3B3FABC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85ED70D-6AD4-AE89-FEAE-5A602125C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FFF8D91-1CFC-D00A-F084-D0827CECACAE}"/>
              </a:ext>
            </a:extLst>
          </p:cNvPr>
          <p:cNvSpPr txBox="1"/>
          <p:nvPr/>
        </p:nvSpPr>
        <p:spPr>
          <a:xfrm>
            <a:off x="217249" y="930772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A94C8EE-3F91-2226-3616-44C3388B8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02527"/>
            <a:ext cx="12192000" cy="105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AC3BF-A41A-6282-CCD4-668982D7A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F70B649-EAEF-7206-F8A0-4D20B3C02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883" y="1336431"/>
            <a:ext cx="9546431" cy="514773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E18BA27-9006-0758-F59C-D908E18C8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C81CA4-4521-FA86-FE54-EA15A3326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78CB30B-AB02-C422-BC23-0809C3F30A74}"/>
              </a:ext>
            </a:extLst>
          </p:cNvPr>
          <p:cNvSpPr txBox="1"/>
          <p:nvPr/>
        </p:nvSpPr>
        <p:spPr>
          <a:xfrm>
            <a:off x="114129" y="115687"/>
            <a:ext cx="5904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</a:t>
            </a:r>
          </a:p>
        </p:txBody>
      </p:sp>
    </p:spTree>
    <p:extLst>
      <p:ext uri="{BB962C8B-B14F-4D97-AF65-F5344CB8AC3E}">
        <p14:creationId xmlns:p14="http://schemas.microsoft.com/office/powerpoint/2010/main" val="28650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2A76-D651-4CF8-3F37-E4523A3A1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8C2E19B4-3F34-AC42-A769-026F59BA40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57B353-6729-8FAE-4908-8E8A5F467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5667F50-5007-3D61-D216-9EB809BA8D73}"/>
              </a:ext>
            </a:extLst>
          </p:cNvPr>
          <p:cNvSpPr txBox="1"/>
          <p:nvPr/>
        </p:nvSpPr>
        <p:spPr>
          <a:xfrm>
            <a:off x="114129" y="115687"/>
            <a:ext cx="9733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 + Ecriture blanche  - VECTORISE – Hauteur Lettre 400 </a:t>
            </a:r>
          </a:p>
          <a:p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37897CE-2237-FDD9-1C68-96EC7DB6A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9324" y="1890347"/>
            <a:ext cx="6873351" cy="26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2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CB34D-5FDE-DD5D-A9D1-2CDC54900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68BC42D8-E407-BF17-F06F-CF1A08394A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B0BEC199-F018-B5CA-33C0-51215CF9A1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8D04D44-04D1-883A-38AF-B41ACD3E033C}"/>
              </a:ext>
            </a:extLst>
          </p:cNvPr>
          <p:cNvSpPr txBox="1"/>
          <p:nvPr/>
        </p:nvSpPr>
        <p:spPr>
          <a:xfrm>
            <a:off x="114129" y="115687"/>
            <a:ext cx="9733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Bandeau au dessus du mur – dans la continuit</a:t>
            </a: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é du bandeau au dessus des </a:t>
            </a:r>
            <a:r>
              <a:rPr lang="fr-FR" dirty="0" err="1">
                <a:solidFill>
                  <a:schemeClr val="bg1"/>
                </a:solidFill>
                <a:highlight>
                  <a:srgbClr val="D9117E"/>
                </a:highlight>
              </a:rPr>
              <a:t>moov</a:t>
            </a: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 box.</a:t>
            </a:r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  <a:p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AF76D1D-BC47-D036-5B33-F9F40E7B6D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3552" y="2301989"/>
            <a:ext cx="9292883" cy="122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76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47F68-85FF-8AA9-2E1E-04EF894DC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9EFF8F01-2DE1-545F-DA54-7C69C1F85D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FF263A3-6FF4-CF12-C506-4B53E0228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469F91-378B-2A45-CF6A-FA9B59D1E1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06738"/>
            <a:ext cx="12192000" cy="471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01F5B-458E-A954-9659-AABC81F43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780D604-6EA9-5C67-A246-0559A7082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762000"/>
            <a:ext cx="8915400" cy="533400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8EAB5B49-A7A3-946D-174E-1EA452A8C4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3F09C7D-8C09-4D1B-5FBC-E637CE3CF0D3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5B2B3FA3-9CCD-483D-DAB5-01CBF0D947F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9A388A7-20A0-0C79-8FC0-6C77EEBAD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1945C-4DBC-CA9F-2C76-630FD8137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1650EB-6F82-FA80-E69C-89DE38D90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8506061-B36F-1B67-A82A-CAC2E935A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3EC4947-8E6F-7AB2-C5FC-D70E7F6995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877" y="1225336"/>
            <a:ext cx="9240715" cy="49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277534F-97C5-ED5B-6EFA-EE74B7A2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BF91B4B-C691-179B-432E-6F9E31F8C682}"/>
              </a:ext>
            </a:extLst>
          </p:cNvPr>
          <p:cNvSpPr txBox="1"/>
          <p:nvPr/>
        </p:nvSpPr>
        <p:spPr>
          <a:xfrm>
            <a:off x="144744" y="265369"/>
            <a:ext cx="8985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D – Format 800x900 – CF avec Marie pour prendre les derniers visuels avec les bons hashtag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5E3459-1ECC-2359-BF6F-3B97F9899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954" y="962757"/>
            <a:ext cx="8656091" cy="49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23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785E-A43F-15FD-735F-154B0D885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E3447FAC-1AB3-CB39-7E7A-014A63EB8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49" y="739231"/>
            <a:ext cx="4027948" cy="6134278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46D834C1-C713-DDA3-9FAC-CA4940617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ED3F920-8C6C-3C7D-8BC9-456B34E502E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9E97B51-873C-8E3E-0F51-F5F58615237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Equipement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E570E14-36AD-D128-2C6F-A9BF4C0050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51E967B-D43D-0D35-A126-553C01CE3AF7}"/>
              </a:ext>
            </a:extLst>
          </p:cNvPr>
          <p:cNvSpPr txBox="1"/>
          <p:nvPr/>
        </p:nvSpPr>
        <p:spPr>
          <a:xfrm>
            <a:off x="596032" y="1591159"/>
            <a:ext cx="1671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9901ADB-96C4-D847-D00D-875E9D3A5EF1}"/>
              </a:ext>
            </a:extLst>
          </p:cNvPr>
          <p:cNvSpPr txBox="1"/>
          <p:nvPr/>
        </p:nvSpPr>
        <p:spPr>
          <a:xfrm>
            <a:off x="2736031" y="5162276"/>
            <a:ext cx="859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1BA2DE6-6322-FB60-5CF7-B22AC600CBB5}"/>
              </a:ext>
            </a:extLst>
          </p:cNvPr>
          <p:cNvSpPr txBox="1"/>
          <p:nvPr/>
        </p:nvSpPr>
        <p:spPr>
          <a:xfrm>
            <a:off x="491160" y="2819981"/>
            <a:ext cx="191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CFF83B6-1A9E-2C7B-FEBD-B254A9969F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4282" y="380727"/>
            <a:ext cx="4574784" cy="269786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E9AAB21-BC76-DE23-B072-ACEB335DAF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338" y="3429000"/>
            <a:ext cx="4660728" cy="2652334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C6C7C39-10CD-57ED-DD52-5EDCAAF30124}"/>
              </a:ext>
            </a:extLst>
          </p:cNvPr>
          <p:cNvSpPr txBox="1"/>
          <p:nvPr/>
        </p:nvSpPr>
        <p:spPr>
          <a:xfrm>
            <a:off x="3561254" y="2681481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BADEEC8-2780-A8F2-DEBA-E87599A71048}"/>
              </a:ext>
            </a:extLst>
          </p:cNvPr>
          <p:cNvSpPr txBox="1"/>
          <p:nvPr/>
        </p:nvSpPr>
        <p:spPr>
          <a:xfrm>
            <a:off x="3318399" y="1401065"/>
            <a:ext cx="2740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X3 - </a:t>
            </a:r>
            <a:r>
              <a:rPr lang="fr-FR" sz="1200" b="1" dirty="0">
                <a:solidFill>
                  <a:schemeClr val="bg1"/>
                </a:solidFill>
                <a:highlight>
                  <a:srgbClr val="D9117E"/>
                </a:highlight>
              </a:rPr>
              <a:t>800x900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830BCF-296E-702F-0C8D-E7B46C39F149}"/>
              </a:ext>
            </a:extLst>
          </p:cNvPr>
          <p:cNvSpPr txBox="1"/>
          <p:nvPr/>
        </p:nvSpPr>
        <p:spPr>
          <a:xfrm>
            <a:off x="2754919" y="1318549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927938-0B6F-EDB6-824A-F5EC407B86BA}"/>
              </a:ext>
            </a:extLst>
          </p:cNvPr>
          <p:cNvSpPr txBox="1"/>
          <p:nvPr/>
        </p:nvSpPr>
        <p:spPr>
          <a:xfrm>
            <a:off x="2138029" y="210745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21E9E05-72DF-C0EF-187F-FE81FC26B199}"/>
              </a:ext>
            </a:extLst>
          </p:cNvPr>
          <p:cNvSpPr txBox="1"/>
          <p:nvPr/>
        </p:nvSpPr>
        <p:spPr>
          <a:xfrm>
            <a:off x="2138029" y="324680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BAD3E3C-F19E-A42D-8270-A915B5134D4F}"/>
              </a:ext>
            </a:extLst>
          </p:cNvPr>
          <p:cNvCxnSpPr/>
          <p:nvPr/>
        </p:nvCxnSpPr>
        <p:spPr>
          <a:xfrm flipV="1">
            <a:off x="2403671" y="1641862"/>
            <a:ext cx="1060498" cy="1603582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3CEC626-42BC-06E6-1060-2E1471216B36}"/>
              </a:ext>
            </a:extLst>
          </p:cNvPr>
          <p:cNvCxnSpPr>
            <a:cxnSpLocks/>
            <a:stCxn id="6" idx="3"/>
            <a:endCxn id="2" idx="1"/>
          </p:cNvCxnSpPr>
          <p:nvPr/>
        </p:nvCxnSpPr>
        <p:spPr>
          <a:xfrm flipV="1">
            <a:off x="2417273" y="1539565"/>
            <a:ext cx="901126" cy="706393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09424E1-E615-3C64-002F-8FE042B03BE7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034163" y="1444423"/>
            <a:ext cx="260231" cy="12626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4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E5B22-AA26-92F4-4885-AE46D9452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AF92EE74-9825-CE0B-E0BD-0A6BD8654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02AA473-D56F-8152-8C3A-6776C673C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7C70490-3694-E400-58D0-EB7B6CA7E839}"/>
              </a:ext>
            </a:extLst>
          </p:cNvPr>
          <p:cNvSpPr txBox="1"/>
          <p:nvPr/>
        </p:nvSpPr>
        <p:spPr>
          <a:xfrm>
            <a:off x="478764" y="427565"/>
            <a:ext cx="25447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– 800 x 900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95FED5-4BEE-1046-D24D-3E05FF824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761" y="1035478"/>
            <a:ext cx="10330962" cy="405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1966A-6BA4-4C0B-C2C3-FA316FFD5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7754087F-C7C3-C908-4EA0-435F18396CB1}"/>
              </a:ext>
            </a:extLst>
          </p:cNvPr>
          <p:cNvSpPr txBox="1"/>
          <p:nvPr/>
        </p:nvSpPr>
        <p:spPr>
          <a:xfrm>
            <a:off x="384399" y="210189"/>
            <a:ext cx="59772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Format 3000 x 2500 – VERSION AVEC LIGHTBOX AU MILEU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7A38AC8-2489-9FB6-7A6E-85E5D7FC3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57" y="826583"/>
            <a:ext cx="6201882" cy="520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4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87FFB-7CA5-4CBF-02D1-5B03B06F8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88944C2-B80A-02CC-4A99-5D61AD462B08}"/>
              </a:ext>
            </a:extLst>
          </p:cNvPr>
          <p:cNvSpPr txBox="1"/>
          <p:nvPr/>
        </p:nvSpPr>
        <p:spPr>
          <a:xfrm>
            <a:off x="384399" y="210189"/>
            <a:ext cx="308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Format 3000 x 2500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7EEC8EA-82BB-DC7A-5FDF-66763081E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15" y="1133529"/>
            <a:ext cx="10857942" cy="459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FB93F-B697-D4D3-593E-4B2A7F7D8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A2BDBBD-84F2-DD2B-5B04-F55408459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E1EF0E3-D978-6ED3-3B9D-F3F936AABA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34BB418E-17B2-D082-D6F5-671DC7452F2B}"/>
              </a:ext>
            </a:extLst>
          </p:cNvPr>
          <p:cNvSpPr txBox="1"/>
          <p:nvPr/>
        </p:nvSpPr>
        <p:spPr>
          <a:xfrm>
            <a:off x="478764" y="427565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E469416-2FF3-81B5-57E5-5B7159D2A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223" y="2324336"/>
            <a:ext cx="5111553" cy="220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4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E46B0-EB22-4787-DFEB-68E8FC66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2E4A2D2-ABF4-CF77-42C5-6D9D202DFC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87ABCA2-59B4-ED85-4F2C-45C235596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3F42579-FA8E-D056-9429-58FD234AD901}"/>
              </a:ext>
            </a:extLst>
          </p:cNvPr>
          <p:cNvSpPr txBox="1"/>
          <p:nvPr/>
        </p:nvSpPr>
        <p:spPr>
          <a:xfrm>
            <a:off x="346039" y="274684"/>
            <a:ext cx="19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C146FA4-4DDA-DB85-B5BE-3FDEFBD949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431" y="1050434"/>
            <a:ext cx="11410828" cy="543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1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8940A-A95A-768E-3922-F4198BC0F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8436C62A-09CF-5AE5-C4D3-76BE0CA219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98D9E58-5E12-EA29-C4EC-719CD994F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12510FA-6C2A-5AD6-F542-E98AACAE0E45}"/>
              </a:ext>
            </a:extLst>
          </p:cNvPr>
          <p:cNvSpPr txBox="1"/>
          <p:nvPr/>
        </p:nvSpPr>
        <p:spPr>
          <a:xfrm>
            <a:off x="346039" y="274684"/>
            <a:ext cx="19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61DF66D-D629-591B-3481-3C07C37AD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116" y="932044"/>
            <a:ext cx="11621767" cy="559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94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1F27E-394B-0E07-577A-7D4265727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D88BBB-DA23-4D5E-44E5-BC120C786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BEF6E24F-31AE-377D-46C1-C692BF9ED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BD615F2-E670-F444-20FF-3F9FC7C43959}"/>
              </a:ext>
            </a:extLst>
          </p:cNvPr>
          <p:cNvSpPr txBox="1"/>
          <p:nvPr/>
        </p:nvSpPr>
        <p:spPr>
          <a:xfrm>
            <a:off x="346038" y="274684"/>
            <a:ext cx="2748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Sticker Partenaire Camion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00B72A3-680B-90A7-DAEE-F8FB0E77B7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5603" y="1286875"/>
            <a:ext cx="7411700" cy="447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2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AFC8-56F2-367E-0435-D43F19C54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0D07DA8-383B-A434-12B2-46984C120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59BD452-C832-3CCA-381B-025B452A1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700EE538-70B1-227E-5D1D-C3D054A614EA}"/>
              </a:ext>
            </a:extLst>
          </p:cNvPr>
          <p:cNvSpPr txBox="1"/>
          <p:nvPr/>
        </p:nvSpPr>
        <p:spPr>
          <a:xfrm>
            <a:off x="287684" y="26831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501247B-478B-9390-01D0-68DBA089D534}"/>
              </a:ext>
            </a:extLst>
          </p:cNvPr>
          <p:cNvSpPr txBox="1"/>
          <p:nvPr/>
        </p:nvSpPr>
        <p:spPr>
          <a:xfrm>
            <a:off x="3189144" y="268312"/>
            <a:ext cx="2207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 LOUNGE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4A931B-DB46-957E-6B0F-BCABB5721C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1707" y="2230625"/>
            <a:ext cx="7928586" cy="239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62EFE-3969-38FD-2D64-217DF3BE7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7E81A8F3-97B0-D4E1-B728-543C4A5EF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FD18CC4-197D-639B-2FF6-3BFB95F2A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FDE673C-328E-CAAD-D2C6-025BAEE9B81C}"/>
              </a:ext>
            </a:extLst>
          </p:cNvPr>
          <p:cNvSpPr txBox="1"/>
          <p:nvPr/>
        </p:nvSpPr>
        <p:spPr>
          <a:xfrm>
            <a:off x="5332596" y="199050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CAVE A 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AC8AD72-CD40-CCBC-28D6-1D54982C2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766" y="2727878"/>
            <a:ext cx="6741154" cy="736291"/>
          </a:xfrm>
          <a:prstGeom prst="rect">
            <a:avLst/>
          </a:prstGeom>
        </p:spPr>
      </p:pic>
      <p:pic>
        <p:nvPicPr>
          <p:cNvPr id="6" name="Image 5" descr="Une image contenant texte, personne, capture d’écran, habits&#10;&#10;Description générée automatiquement">
            <a:extLst>
              <a:ext uri="{FF2B5EF4-FFF2-40B4-BE49-F238E27FC236}">
                <a16:creationId xmlns:a16="http://schemas.microsoft.com/office/drawing/2014/main" id="{E638D62C-EDA3-EBEB-E86C-2691742571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" y="1642809"/>
            <a:ext cx="5029335" cy="3642719"/>
          </a:xfrm>
          <a:prstGeom prst="rect">
            <a:avLst/>
          </a:prstGeom>
        </p:spPr>
      </p:pic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DE92F16-B920-3BD8-465C-1F5C8FB3733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84CC885-0C51-394E-26E2-7C6E1CE0A44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Cave à </a:t>
            </a:r>
            <a:r>
              <a:rPr lang="fr-FR" sz="2800" b="1" dirty="0" err="1">
                <a:latin typeface="Avenir Next LT Pro" panose="020B0504020202020204" pitchFamily="34" charset="0"/>
              </a:rPr>
              <a:t>vinss</a:t>
            </a:r>
            <a:endParaRPr lang="fr-FR" sz="2800" b="1" dirty="0">
              <a:latin typeface="Avenir Next LT Pro" panose="020B0504020202020204" pitchFamily="34" charset="0"/>
            </a:endParaRP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07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16698-35D4-2296-2023-007604BE4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BC01BF0-31CB-E790-50C8-84D98F309602}"/>
              </a:ext>
            </a:extLst>
          </p:cNvPr>
          <p:cNvSpPr txBox="1"/>
          <p:nvPr/>
        </p:nvSpPr>
        <p:spPr>
          <a:xfrm>
            <a:off x="722857" y="675786"/>
            <a:ext cx="39195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 – PHOTOCALL – Format 2100x3000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224DD4A-DEEA-9DD4-3CC0-80A2C3ED2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369" y="1107830"/>
            <a:ext cx="4924504" cy="57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277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7B6BE-0F4A-9ECB-6FD1-C0F8D2024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AC3CF4F-06D4-9CB8-8FCF-842B96070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B35F767-D028-18E8-C129-0A20072AB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628A2ABB-0949-2954-4D9A-C6B7435D50AA}"/>
              </a:ext>
            </a:extLst>
          </p:cNvPr>
          <p:cNvSpPr txBox="1"/>
          <p:nvPr/>
        </p:nvSpPr>
        <p:spPr>
          <a:xfrm>
            <a:off x="434704" y="356255"/>
            <a:ext cx="2582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Panneau Cave à vin – 4000 x 3500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E9FA74-DF1F-7052-F098-DB7E9FFC9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6549" y="774374"/>
            <a:ext cx="6669727" cy="596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D0953-37B2-C758-5384-73F8C576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B9646720-5487-983C-9609-0C159EB01E23}"/>
              </a:ext>
            </a:extLst>
          </p:cNvPr>
          <p:cNvSpPr txBox="1"/>
          <p:nvPr/>
        </p:nvSpPr>
        <p:spPr>
          <a:xfrm>
            <a:off x="743965" y="170145"/>
            <a:ext cx="2953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E BIS – Format 2100x3000 </a:t>
            </a:r>
            <a:r>
              <a:rPr lang="fr-FR" sz="1600" strike="sngStrike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4B5F6AC-2CE3-B4E2-70A3-89172AA01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97" y="851939"/>
            <a:ext cx="3742495" cy="5346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2052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50720-2833-34AB-837E-7B24005D2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60021394-213A-6995-ADDC-9193103986F2}"/>
              </a:ext>
            </a:extLst>
          </p:cNvPr>
          <p:cNvSpPr txBox="1"/>
          <p:nvPr/>
        </p:nvSpPr>
        <p:spPr>
          <a:xfrm>
            <a:off x="743965" y="170145"/>
            <a:ext cx="2953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E BIS – Format 2100x3000 </a:t>
            </a:r>
            <a:r>
              <a:rPr lang="fr-FR" sz="1600" strike="sngStrike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8B9BF7E-98F5-C2D1-69B6-0D4077F99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80" y="1009298"/>
            <a:ext cx="3856543" cy="5510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F816AA2-7BCA-00E5-19B3-F4790CE3D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996" y="1009298"/>
            <a:ext cx="3856543" cy="5510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3230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9F1A8-702B-3149-3B83-D002987B8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EBBF2FA-5658-9EE8-15AB-21AE87365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430FC81-F7B5-E8D1-82A9-5A83D898D457}"/>
              </a:ext>
            </a:extLst>
          </p:cNvPr>
          <p:cNvSpPr txBox="1"/>
          <p:nvPr/>
        </p:nvSpPr>
        <p:spPr>
          <a:xfrm>
            <a:off x="933325" y="174122"/>
            <a:ext cx="2438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F – Format 3000x1900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302551-45AE-11D6-AC64-64B36A0BB5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703"/>
          <a:stretch/>
        </p:blipFill>
        <p:spPr>
          <a:xfrm>
            <a:off x="2856833" y="1812294"/>
            <a:ext cx="5586713" cy="339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81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FC800-8567-1F52-47D0-96F786DEA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5701920-0335-C964-6A0E-CE2FB1B4B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D1895E8-4AB6-484F-BDDE-383D6C18BDC2}"/>
              </a:ext>
            </a:extLst>
          </p:cNvPr>
          <p:cNvSpPr txBox="1"/>
          <p:nvPr/>
        </p:nvSpPr>
        <p:spPr>
          <a:xfrm>
            <a:off x="933325" y="174122"/>
            <a:ext cx="2438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F – Format 3000x1900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CDC3B5B-772B-FDC5-6D9B-8017DE559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6" y="1723292"/>
            <a:ext cx="5268712" cy="3128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1F5D7F2-A791-7BAA-B2FF-369AA92CB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649" y="1723292"/>
            <a:ext cx="5268711" cy="3128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695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6DE88-3EE5-1FAA-A12D-7D6688349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25F5363-6E7B-5E32-2CE3-316FF755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985B446-986D-C3FD-1EE7-1A04E05BF9FF}"/>
              </a:ext>
            </a:extLst>
          </p:cNvPr>
          <p:cNvSpPr txBox="1"/>
          <p:nvPr/>
        </p:nvSpPr>
        <p:spPr>
          <a:xfrm>
            <a:off x="62799" y="123661"/>
            <a:ext cx="50560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E – LETTRE VOLUME – Vectorisé – largeur 1500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Bienvenue 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Welcome</a:t>
            </a:r>
            <a:endParaRPr lang="fr-FR" sz="16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D6D3001-438D-6699-CAF3-21CB1F6A6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401" y="2119874"/>
            <a:ext cx="6429198" cy="261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407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B53E67-630A-4E36-BD43-1A5B92DE9D0C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037eb62e-2213-4ef9-8b1f-b7108b9efe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a62fb69-e930-4dda-a0bf-62704fd75c8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17020</TotalTime>
  <Words>516</Words>
  <Application>Microsoft Office PowerPoint</Application>
  <PresentationFormat>Grand écran</PresentationFormat>
  <Paragraphs>127</Paragraphs>
  <Slides>40</Slides>
  <Notes>27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7" baseType="lpstr">
      <vt:lpstr>Avenir Next LT Pro</vt:lpstr>
      <vt:lpstr>Arial</vt:lpstr>
      <vt:lpstr>Avenir LT Std 45 Book</vt:lpstr>
      <vt:lpstr>Aptos</vt:lpstr>
      <vt:lpstr>Wingdings</vt:lpstr>
      <vt:lpstr>CA Metro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84</cp:revision>
  <dcterms:created xsi:type="dcterms:W3CDTF">2020-11-12T08:20:59Z</dcterms:created>
  <dcterms:modified xsi:type="dcterms:W3CDTF">2024-11-27T14:07:48Z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