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42"/>
  </p:notesMasterIdLst>
  <p:sldIdLst>
    <p:sldId id="258" r:id="rId5"/>
    <p:sldId id="1919" r:id="rId6"/>
    <p:sldId id="1920" r:id="rId7"/>
    <p:sldId id="1923" r:id="rId8"/>
    <p:sldId id="1963" r:id="rId9"/>
    <p:sldId id="1957" r:id="rId10"/>
    <p:sldId id="1930" r:id="rId11"/>
    <p:sldId id="1968" r:id="rId12"/>
    <p:sldId id="1903" r:id="rId13"/>
    <p:sldId id="1931" r:id="rId14"/>
    <p:sldId id="1918" r:id="rId15"/>
    <p:sldId id="1912" r:id="rId16"/>
    <p:sldId id="1914" r:id="rId17"/>
    <p:sldId id="1933" r:id="rId18"/>
    <p:sldId id="1924" r:id="rId19"/>
    <p:sldId id="1910" r:id="rId20"/>
    <p:sldId id="1935" r:id="rId21"/>
    <p:sldId id="1934" r:id="rId22"/>
    <p:sldId id="1965" r:id="rId23"/>
    <p:sldId id="1909" r:id="rId24"/>
    <p:sldId id="1936" r:id="rId25"/>
    <p:sldId id="1938" r:id="rId26"/>
    <p:sldId id="1937" r:id="rId27"/>
    <p:sldId id="1960" r:id="rId28"/>
    <p:sldId id="1940" r:id="rId29"/>
    <p:sldId id="1922" r:id="rId30"/>
    <p:sldId id="1939" r:id="rId31"/>
    <p:sldId id="1925" r:id="rId32"/>
    <p:sldId id="1953" r:id="rId33"/>
    <p:sldId id="1926" r:id="rId34"/>
    <p:sldId id="1941" r:id="rId35"/>
    <p:sldId id="1943" r:id="rId36"/>
    <p:sldId id="1956" r:id="rId37"/>
    <p:sldId id="1942" r:id="rId38"/>
    <p:sldId id="1954" r:id="rId39"/>
    <p:sldId id="1959" r:id="rId40"/>
    <p:sldId id="1967" r:id="rId41"/>
  </p:sldIdLst>
  <p:sldSz cx="12192000" cy="6858000"/>
  <p:notesSz cx="6858000" cy="9144000"/>
  <p:embeddedFontLst>
    <p:embeddedFont>
      <p:font typeface="Avenir Next LT Pro" panose="020B0504020202020204" pitchFamily="34" charset="0"/>
      <p:regular r:id="rId43"/>
      <p:bold r:id="rId44"/>
      <p:italic r:id="rId45"/>
      <p:boldItalic r:id="rId46"/>
    </p:embeddedFont>
    <p:embeddedFont>
      <p:font typeface="CA Metro" panose="020B0604020202020204" charset="0"/>
      <p:regular r:id="rId47"/>
      <p:bold r:id="rId4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FFE600"/>
    <a:srgbClr val="FF9900"/>
    <a:srgbClr val="002B69"/>
    <a:srgbClr val="5D5D5D"/>
    <a:srgbClr val="D6EBFF"/>
    <a:srgbClr val="5F5F5F"/>
    <a:srgbClr val="292929"/>
    <a:srgbClr val="2C7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576" autoAdjust="0"/>
  </p:normalViewPr>
  <p:slideViewPr>
    <p:cSldViewPr snapToGrid="0">
      <p:cViewPr varScale="1">
        <p:scale>
          <a:sx n="87" d="100"/>
          <a:sy n="87" d="100"/>
        </p:scale>
        <p:origin x="40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2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4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84EF604-7521-4278-9F04-D28BB98F1029}" type="datetimeFigureOut">
              <a:rPr lang="fr-FR" smtClean="0"/>
              <a:pPr/>
              <a:t>29/11/2024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113B0AC-776F-4213-B70C-F56AC74C9D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31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EB10A-6359-3399-E656-C9EFF4DD6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BAF1F6-BD59-4724-4022-5F39E2FD12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17DE9-4DD8-705D-6A9B-D6DAD5CA6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281D0-5B56-8D19-3ED6-F1AA72E7DB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892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41CFF-35B7-3F9A-68B7-4D21AB668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291265-89C8-37CC-EECD-B4FB74F61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41FDEB-DEF1-D01D-9221-F159C04BF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520BE-9CE9-394D-4BBB-AF08A40AB1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E7A4E-6600-0619-9763-F462AA9D33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C7C1E-9FBD-A45D-F797-B917A4A90F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3229E9-1D4C-ACF0-6939-256AB9739B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B813B8-0095-C7DE-A457-5C57969B44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6867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23503-BF9F-B137-CC71-867E102B5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4723CC-0C9E-F115-424F-9A01986B12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CCB9E9-233A-CB5A-0CDA-9C964F9425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A7783-EF43-C91A-EA6B-DAE8141BF7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90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1E2DA8-F92C-CF02-E69C-96D231ACA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3DBB1-9140-DFC4-F795-5F4D8D589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32BD69-352F-B5CF-ADA9-829D67EF6B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063459-0E6F-2F40-8007-CA85F5465C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381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23F4D-2228-71C2-A874-8A901D95FA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CE9979-6FBA-5F0F-718C-7532DC94FD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8F656F-0A1A-CB0D-58E7-ABABE66A6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B70566-9679-3B98-532D-5F47FB166B5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236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F8045-4E0B-D784-EEF1-27BF7F115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8016CC-C849-C16C-B9F3-70B08E10E5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55A2ED-2AD5-A19C-3626-51DEE1DE40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A6D052-1F7D-3B36-48C4-A15F993A59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62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093AD-EA0B-DA11-77C0-CD6801BA9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25FD15-8019-5B61-9B0F-041665B2B3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3A60CF-AED1-0C09-1A53-2606502315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0D814A-7245-6603-795A-48ACD0D3F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25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1FEDD-641B-C15F-C0F4-78276CE29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5BD51C-57B4-A0AB-2748-9D05F51BD4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023C44-BF08-7BCE-30E6-55C8335866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A2A492-1FC8-4380-292D-59B92A9CA6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04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237E9-6707-FCBC-95E2-308647014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BBDF53-D706-A22A-B95B-E1D1CBF44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78055CC-2612-2FC4-32C4-1067F2EC0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98DD65-E986-4954-9A5B-3BBAD52C96A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13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DB89B-6F99-B4D5-A855-49A2F8F8C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34CD71-57EC-8B41-0C83-D53E4E29F8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2632DF-7DE5-9170-7BA0-AEBE3BE38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6B496-A3C5-EFF7-5B2A-087D278140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29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69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08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5A7D3-1862-75D6-BD26-E275B5CE4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BF80A2-EB51-2B7B-B8C8-1159FBBEFB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8A4BD9-F41A-8A47-58E2-16CF4D285B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20A896-5B39-159E-953E-7F7E0EE9C6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30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427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B30A6-D175-8956-2A21-4C80A2B7E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E78D29-1488-E95E-AD55-C39C03E90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F25B0C-3715-3DCB-9C36-FEBFC52A5E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3C2410-652F-3B94-E104-F5B7875144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31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5798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DF659-5E91-3CA4-3F75-6B50B788E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FFE49-E29D-A32C-7C85-ECF3A7956B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061F77-B8C8-62A4-E3A5-B46B4974E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45165F-DE75-1505-3BD6-77A0F77F09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106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FE724-131A-7E12-BC60-AF798291A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278C91-FA0C-2018-7B44-03DE49FA7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C31A6E-FEAF-B3BA-ACD1-DB8077763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E8E46-11D3-3049-490F-4C020A7C47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33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9602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081BE-E712-936D-FA89-271B74B56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E0550-70F6-9494-ADC8-207C860581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823E1-57B6-FDC2-E517-2E0AC54B22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3DFCF-0E87-14EE-D291-730BFA4BC5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34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859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4277E-84A2-AD10-DC22-D31B253AB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156E0A-A6BA-ED27-EC32-D824655D7D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B2BB2-4237-3DD2-6746-6F98DB23A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712912-F492-513A-9EA6-C605B3446F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35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0549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6ACC4-48F1-B7B1-0283-7C7FCC16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02D9AC-4762-4A6C-73CD-4C10CE2B2F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D61F0B-ADA3-6C83-CC6F-2C6B11E4B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D37897-822C-9910-271D-B117112FB6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530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8EB50-3067-EE15-7B32-A9102E8D7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EAF138-BA7F-0939-B4E3-AA89386252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FFB964-201C-4F8A-A841-841157010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41BD-5B23-D839-C731-74B8BCF0AD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37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888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C2348-907B-9528-A9FC-D532853D0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1FB23C-6555-87A3-7D53-EF68E07EA8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DD6B4A-C7CC-AF6B-7BAB-A68389A3E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98E0DB-9CAB-3E1D-52EC-A958C0A1D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4015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13B0AC-776F-4213-B70C-F56AC74C9DC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498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689D1-8955-D821-3749-BDBC0435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8B3A9E-1E67-9E5C-D352-BC87165418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B00A69-2D6C-8D98-F7A3-80A0A173A1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A710-0431-D80A-BFB2-A52A2258BC8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515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CB78A-70D0-B1F7-BC1F-48DC80D46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81BBAD-6B64-ED62-1BE6-429E0400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9E6ECC-BB6F-BE50-D62A-F576972CF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EDE51-5530-29C5-212D-14EC8DA6DC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81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ACE2-2501-9F7E-A03D-DF59BF803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FE31A5-554E-462D-DF68-6FF7FC1C04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FDA817-6220-999F-45EC-A561941008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5F8BE-CC57-229C-907D-9E5CBFA19D9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5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A44D9B-73FC-D55F-7ED5-C4C253B97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C9E09E-3BE8-88C0-DABA-A9538FB99C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00031E-F1E9-779F-027B-C8DBACED86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15C72-229A-F053-C868-556C6C24C0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18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763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40791-9DC4-8F49-A432-20110724A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F7174A-6297-00EE-AB83-7FC5613CD1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494748-DE8E-0084-8701-D1692AF36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172">
              <a:defRPr/>
            </a:pPr>
            <a:endParaRPr lang="en-US" sz="1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3C50D7-BBF6-5EF6-AF44-545804F321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</a:rPr>
              <a:pPr/>
              <a:t>19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46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299E95-EA5A-45D5-834C-2185E1E38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9035" y="820190"/>
            <a:ext cx="9254765" cy="537556"/>
          </a:xfrm>
        </p:spPr>
        <p:txBody>
          <a:bodyPr/>
          <a:lstStyle>
            <a:lvl1pPr algn="r"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5A32BD-7BE4-4129-B440-2D86279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BEDCCF9F-B94C-4495-9299-F2524924FC55}"/>
              </a:ext>
            </a:extLst>
          </p:cNvPr>
          <p:cNvSpPr>
            <a:spLocks/>
          </p:cNvSpPr>
          <p:nvPr userDrawn="1"/>
        </p:nvSpPr>
        <p:spPr bwMode="auto">
          <a:xfrm flipH="1" flipV="1">
            <a:off x="0" y="-3278"/>
            <a:ext cx="5811748" cy="1419332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00428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F404A04-4135-4188-9CA8-1D25C89F84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700000">
            <a:off x="47835" y="379761"/>
            <a:ext cx="3067596" cy="437574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#modifiez</a:t>
            </a:r>
          </a:p>
        </p:txBody>
      </p:sp>
      <p:sp>
        <p:nvSpPr>
          <p:cNvPr id="9" name="Freihandform: Form 18">
            <a:extLst>
              <a:ext uri="{FF2B5EF4-FFF2-40B4-BE49-F238E27FC236}">
                <a16:creationId xmlns:a16="http://schemas.microsoft.com/office/drawing/2014/main" id="{89C75635-2DAE-40A1-82F0-947E17A7474E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07425B69-6C68-4097-9AB8-A0BF415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97920" y="6492876"/>
            <a:ext cx="676584" cy="365125"/>
          </a:xfrm>
        </p:spPr>
        <p:txBody>
          <a:bodyPr/>
          <a:lstStyle/>
          <a:p>
            <a:fld id="{6A3E7241-16CC-4146-9BD5-AEC56D02ABBB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7B2D219-D5A6-A1C4-9AE2-5CCC9FDDF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036" y="5665262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16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042573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5"/>
            <a:ext cx="2844800" cy="365125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4" y="1793877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94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18">
            <a:extLst>
              <a:ext uri="{FF2B5EF4-FFF2-40B4-BE49-F238E27FC236}">
                <a16:creationId xmlns:a16="http://schemas.microsoft.com/office/drawing/2014/main" id="{C8B4BE4E-AAEF-4AD2-BAF8-09809628EA53}"/>
              </a:ext>
            </a:extLst>
          </p:cNvPr>
          <p:cNvSpPr>
            <a:spLocks/>
          </p:cNvSpPr>
          <p:nvPr userDrawn="1"/>
        </p:nvSpPr>
        <p:spPr bwMode="auto">
          <a:xfrm>
            <a:off x="9070109" y="5957454"/>
            <a:ext cx="3121891" cy="900545"/>
          </a:xfrm>
          <a:custGeom>
            <a:avLst/>
            <a:gdLst>
              <a:gd name="connsiteX0" fmla="*/ 2956234 w 2956234"/>
              <a:gd name="connsiteY0" fmla="*/ 0 h 847102"/>
              <a:gd name="connsiteX1" fmla="*/ 2956234 w 2956234"/>
              <a:gd name="connsiteY1" fmla="*/ 847102 h 847102"/>
              <a:gd name="connsiteX2" fmla="*/ 0 w 2956234"/>
              <a:gd name="connsiteY2" fmla="*/ 847102 h 84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56234" h="847102">
                <a:moveTo>
                  <a:pt x="2956234" y="0"/>
                </a:moveTo>
                <a:lnTo>
                  <a:pt x="2956234" y="847102"/>
                </a:lnTo>
                <a:lnTo>
                  <a:pt x="0" y="847102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C5ACD78-595F-468B-AD32-9316383B6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900967-DE7C-430E-AEF5-2974312C68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E78582-EFF8-4078-A0E8-6E01FA89DA4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29.11.2024</a:t>
            </a:fld>
            <a:endParaRPr lang="de-DE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AE42FA1F-E4D2-48B3-9997-8B04AC969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1pPr>
            <a:lvl2pPr marL="6858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2pPr>
            <a:lvl3pPr marL="1143000" indent="-228600">
              <a:buFont typeface="Avenir LT Std 45 Book" panose="020B0502020203020204" pitchFamily="34" charset="0"/>
              <a:buChar char="\"/>
              <a:defRPr>
                <a:latin typeface="Avenir Next LT Pro" panose="020B0504020202020204" pitchFamily="34" charset="0"/>
              </a:defRPr>
            </a:lvl3pPr>
            <a:lvl4pPr marL="16002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4pPr>
            <a:lvl5pPr marL="2057400" indent="-228600">
              <a:buFont typeface="Avenir LT Std 45 Book" panose="020B0502020203020204" pitchFamily="34" charset="0"/>
              <a:buChar char="\"/>
              <a:defRPr>
                <a:solidFill>
                  <a:srgbClr val="004282"/>
                </a:solidFill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5" name="Image 4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65C8357-D13E-CBF6-0596-8C7E0F191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260" y="5634713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913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IRHA Lyon : générateur de bon business">
            <a:extLst>
              <a:ext uri="{FF2B5EF4-FFF2-40B4-BE49-F238E27FC236}">
                <a16:creationId xmlns:a16="http://schemas.microsoft.com/office/drawing/2014/main" id="{108746FB-F7F7-B197-7F6D-26BB672D9F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878" y="-2516697"/>
            <a:ext cx="12314878" cy="820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E0BCB9D1-D1CD-401F-99FD-1C7A59FE932A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3" name="Image 2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43FC18CA-8914-9163-5764-FD3892BC49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222" y="2318875"/>
            <a:ext cx="1749556" cy="14935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7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32913134-5769-4032-B519-54819F1CABD8}"/>
              </a:ext>
            </a:extLst>
          </p:cNvPr>
          <p:cNvSpPr>
            <a:spLocks/>
          </p:cNvSpPr>
          <p:nvPr userDrawn="1"/>
        </p:nvSpPr>
        <p:spPr bwMode="auto">
          <a:xfrm>
            <a:off x="0" y="1823701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l'icône pour ajouter une image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1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A451AF11-35A7-4410-BBE9-1FB4A85A5F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854"/>
          <a:stretch/>
        </p:blipFill>
        <p:spPr>
          <a:xfrm>
            <a:off x="5278790" y="3342266"/>
            <a:ext cx="1634420" cy="500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82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ellow background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4">
            <a:extLst>
              <a:ext uri="{FF2B5EF4-FFF2-40B4-BE49-F238E27FC236}">
                <a16:creationId xmlns:a16="http://schemas.microsoft.com/office/drawing/2014/main" id="{C23E6162-B898-46CF-8A52-1022F578714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045581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3" name="Textplatzhalter 4">
            <a:extLst>
              <a:ext uri="{FF2B5EF4-FFF2-40B4-BE49-F238E27FC236}">
                <a16:creationId xmlns:a16="http://schemas.microsoft.com/office/drawing/2014/main" id="{DCB1D0A2-E69B-4E28-90A6-E05A3C6701B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7247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4" name="Textplatzhalter 2">
            <a:extLst>
              <a:ext uri="{FF2B5EF4-FFF2-40B4-BE49-F238E27FC236}">
                <a16:creationId xmlns:a16="http://schemas.microsoft.com/office/drawing/2014/main" id="{753D86CE-F0DB-49A0-9FC2-1DF33A2DD65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724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02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1470DA7-3FDF-4F35-B16F-26B0FCF568A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41818" y="1223809"/>
            <a:ext cx="2544149" cy="5075871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/>
          <a:lstStyle>
            <a:lvl1pPr marL="0" indent="0">
              <a:buNone/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A96BBA7-64E2-4D47-8893-EC50930B6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41815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03</a:t>
            </a: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C875CDB6-0641-4A17-8028-52AC364FCF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45579" y="1683143"/>
            <a:ext cx="2544151" cy="37850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70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096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+ 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C30996A-83AB-43FF-9BA2-4DF85664B41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-2"/>
            <a:ext cx="12192000" cy="6885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72000" tIns="72000" rIns="72000"/>
          <a:lstStyle>
            <a:lvl1pPr marL="0" indent="0" algn="r">
              <a:buNone/>
              <a:defRPr sz="20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en-US" dirty="0"/>
              <a:t>Click on the icon to add a picture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BD921BE-0429-4C3F-A731-FF23D3CD5EF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19665" y="-2"/>
            <a:ext cx="3888319" cy="5518079"/>
          </a:xfrm>
          <a:custGeom>
            <a:avLst/>
            <a:gdLst>
              <a:gd name="connsiteX0" fmla="*/ 0 w 2916239"/>
              <a:gd name="connsiteY0" fmla="*/ 0 h 4677198"/>
              <a:gd name="connsiteX1" fmla="*/ 2916239 w 2916239"/>
              <a:gd name="connsiteY1" fmla="*/ 0 h 4677198"/>
              <a:gd name="connsiteX2" fmla="*/ 2916239 w 2916239"/>
              <a:gd name="connsiteY2" fmla="*/ 4677198 h 4677198"/>
              <a:gd name="connsiteX3" fmla="*/ 0 w 2916239"/>
              <a:gd name="connsiteY3" fmla="*/ 4677198 h 4677198"/>
              <a:gd name="connsiteX4" fmla="*/ 0 w 2916239"/>
              <a:gd name="connsiteY4" fmla="*/ 0 h 4677198"/>
              <a:gd name="connsiteX0" fmla="*/ 0 w 2916239"/>
              <a:gd name="connsiteY0" fmla="*/ 0 h 5518079"/>
              <a:gd name="connsiteX1" fmla="*/ 2916239 w 2916239"/>
              <a:gd name="connsiteY1" fmla="*/ 0 h 5518079"/>
              <a:gd name="connsiteX2" fmla="*/ 2916239 w 2916239"/>
              <a:gd name="connsiteY2" fmla="*/ 4677198 h 5518079"/>
              <a:gd name="connsiteX3" fmla="*/ 0 w 2916239"/>
              <a:gd name="connsiteY3" fmla="*/ 5518079 h 5518079"/>
              <a:gd name="connsiteX4" fmla="*/ 0 w 2916239"/>
              <a:gd name="connsiteY4" fmla="*/ 0 h 5518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6239" h="5518079">
                <a:moveTo>
                  <a:pt x="0" y="0"/>
                </a:moveTo>
                <a:lnTo>
                  <a:pt x="2916239" y="0"/>
                </a:lnTo>
                <a:lnTo>
                  <a:pt x="2916239" y="4677198"/>
                </a:lnTo>
                <a:lnTo>
                  <a:pt x="0" y="5518079"/>
                </a:lnTo>
                <a:lnTo>
                  <a:pt x="0" y="0"/>
                </a:lnTo>
                <a:close/>
              </a:path>
            </a:pathLst>
          </a:custGeom>
          <a:solidFill>
            <a:srgbClr val="FFE500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 </a:t>
            </a: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3130668E-DEDA-4CE5-B795-2DBDEFFA82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666" y="362148"/>
            <a:ext cx="3888319" cy="43150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000" b="1" cap="all" baseline="0">
                <a:solidFill>
                  <a:srgbClr val="FFFFFF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01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63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ACE59C5C-DEA9-4EBE-BF71-703BCE5EDF3D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25171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fr-FR"/>
              <a:t>Cliquez sur 'insérer' dans la barre de menu, puis sur 'photos' pour insérer une image.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8" name="Image 7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6F117F6A-BD13-47F0-AD29-3FF47989B8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586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ihandform: Form 4">
            <a:extLst>
              <a:ext uri="{FF2B5EF4-FFF2-40B4-BE49-F238E27FC236}">
                <a16:creationId xmlns:a16="http://schemas.microsoft.com/office/drawing/2014/main" id="{45338588-FA41-4854-8F69-058E58794F39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/>
              <a:t>TITRE PAGE</a:t>
            </a:r>
            <a:br>
              <a:rPr lang="de-DE"/>
            </a:br>
            <a:r>
              <a:rPr lang="de-DE"/>
              <a:t>VERSION 2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1A4DBD-8FB5-4430-BC9A-40F3930D5C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49"/>
          <a:stretch/>
        </p:blipFill>
        <p:spPr>
          <a:xfrm>
            <a:off x="5278790" y="4877963"/>
            <a:ext cx="1634420" cy="5039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302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ihandform: Form 5">
            <a:extLst>
              <a:ext uri="{FF2B5EF4-FFF2-40B4-BE49-F238E27FC236}">
                <a16:creationId xmlns:a16="http://schemas.microsoft.com/office/drawing/2014/main" id="{CC1E29C9-1DD8-4851-BABD-67273C63D8B8}"/>
              </a:ext>
            </a:extLst>
          </p:cNvPr>
          <p:cNvSpPr>
            <a:spLocks/>
          </p:cNvSpPr>
          <p:nvPr userDrawn="1"/>
        </p:nvSpPr>
        <p:spPr bwMode="auto">
          <a:xfrm>
            <a:off x="4599" y="3363108"/>
            <a:ext cx="12187401" cy="3494894"/>
          </a:xfrm>
          <a:custGeom>
            <a:avLst/>
            <a:gdLst>
              <a:gd name="connsiteX0" fmla="*/ 12187401 w 12187401"/>
              <a:gd name="connsiteY0" fmla="*/ 0 h 3494894"/>
              <a:gd name="connsiteX1" fmla="*/ 12187401 w 12187401"/>
              <a:gd name="connsiteY1" fmla="*/ 3494894 h 3494894"/>
              <a:gd name="connsiteX2" fmla="*/ 0 w 12187401"/>
              <a:gd name="connsiteY2" fmla="*/ 3494894 h 3494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87401" h="3494894">
                <a:moveTo>
                  <a:pt x="12187401" y="0"/>
                </a:moveTo>
                <a:lnTo>
                  <a:pt x="12187401" y="3494894"/>
                </a:lnTo>
                <a:lnTo>
                  <a:pt x="0" y="3494894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MERCI !</a:t>
            </a:r>
          </a:p>
        </p:txBody>
      </p:sp>
      <p:pic>
        <p:nvPicPr>
          <p:cNvPr id="7" name="Image 6" descr="Une image contenant noir, signe, assiette, horloge&#10;&#10;Description générée automatiquement">
            <a:extLst>
              <a:ext uri="{FF2B5EF4-FFF2-40B4-BE49-F238E27FC236}">
                <a16:creationId xmlns:a16="http://schemas.microsoft.com/office/drawing/2014/main" id="{FF53AB69-FF49-48C3-98D8-2CFB9021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9208"/>
          <a:stretch/>
        </p:blipFill>
        <p:spPr>
          <a:xfrm>
            <a:off x="5278790" y="4877963"/>
            <a:ext cx="1634420" cy="516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937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F9DF8EB7-55CC-464A-AA49-D68D61344DB2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TITRE </a:t>
            </a:r>
            <a:r>
              <a:rPr lang="de-DE" err="1"/>
              <a:t>ca</a:t>
            </a:r>
            <a:r>
              <a:rPr lang="de-DE"/>
              <a:t> </a:t>
            </a:r>
            <a:r>
              <a:rPr lang="de-DE" err="1"/>
              <a:t>metro</a:t>
            </a:r>
            <a:r>
              <a:rPr lang="de-DE"/>
              <a:t> extra </a:t>
            </a:r>
            <a:r>
              <a:rPr lang="de-DE" err="1"/>
              <a:t>bold</a:t>
            </a:r>
            <a:r>
              <a:rPr lang="de-DE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err="1"/>
              <a:t>Titre</a:t>
            </a:r>
            <a:r>
              <a:rPr lang="de-DE"/>
              <a:t> 1</a:t>
            </a:r>
          </a:p>
          <a:p>
            <a:pPr lvl="1"/>
            <a:r>
              <a:rPr lang="de-DE" err="1"/>
              <a:t>Titre</a:t>
            </a:r>
            <a:r>
              <a:rPr lang="de-DE"/>
              <a:t> 2</a:t>
            </a:r>
          </a:p>
          <a:p>
            <a:pPr lvl="2"/>
            <a:r>
              <a:rPr lang="de-DE" err="1"/>
              <a:t>Titre</a:t>
            </a:r>
            <a:r>
              <a:rPr lang="de-DE"/>
              <a:t> 3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de-DE"/>
              <a:t>Confidentiel|   </a:t>
            </a:r>
            <a:fld id="{FC89AA29-A18B-45E6-A6DD-E693AF6AAD3A}" type="datetimeFigureOut">
              <a:rPr lang="de-DE" smtClean="0"/>
              <a:pPr/>
              <a:t>29.11.2024</a:t>
            </a:fld>
            <a:endParaRPr lang="de-DE"/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2596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66" r:id="rId4"/>
    <p:sldLayoutId id="2147483674" r:id="rId5"/>
    <p:sldLayoutId id="2147483676" r:id="rId6"/>
    <p:sldLayoutId id="2147483668" r:id="rId7"/>
    <p:sldLayoutId id="2147483669" r:id="rId8"/>
    <p:sldLayoutId id="2147483670" r:id="rId9"/>
    <p:sldLayoutId id="2147483672" r:id="rId10"/>
    <p:sldLayoutId id="2147483680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emf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7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9.png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5.emf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6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7.png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emf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jpg"/><Relationship Id="rId5" Type="http://schemas.openxmlformats.org/officeDocument/2006/relationships/image" Target="../media/image49.emf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1.png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45.emf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6DDC0586-017B-3F8B-A001-96DA18A14B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sz="4800" b="1" dirty="0">
                <a:latin typeface="Avenir Next LT Pro" panose="020B0504020202020204" pitchFamily="34" charset="0"/>
                <a:cs typeface="Arial" panose="020B0604020202020204" pitchFamily="34" charset="0"/>
              </a:rPr>
              <a:t>Sirha </a:t>
            </a:r>
            <a:br>
              <a:rPr lang="fr-FR" sz="3600" b="1" dirty="0">
                <a:latin typeface="Avenir Next LT Pro" panose="020B05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  <a:cs typeface="Arial" panose="020B0604020202020204" pitchFamily="34" charset="0"/>
              </a:rPr>
              <a:t>janvier 2025</a:t>
            </a:r>
          </a:p>
          <a:p>
            <a:r>
              <a:rPr lang="fr-FR" sz="3600" dirty="0">
                <a:cs typeface="Arial" panose="020B0604020202020204" pitchFamily="34" charset="0"/>
              </a:rPr>
              <a:t>Signalétique</a:t>
            </a:r>
            <a:endParaRPr lang="fr-FR" sz="3600" dirty="0">
              <a:latin typeface="Avenir Next LT Pro" panose="020B0504020202020204" pitchFamily="34" charset="0"/>
              <a:cs typeface="Arial" panose="020B0604020202020204" pitchFamily="34" charset="0"/>
            </a:endParaRPr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1008303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0CD9-AF0C-7327-4006-23F2A9498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FDF0FE4-5BE1-0C5F-0A88-0A92D76A82BA}"/>
              </a:ext>
            </a:extLst>
          </p:cNvPr>
          <p:cNvSpPr txBox="1"/>
          <p:nvPr/>
        </p:nvSpPr>
        <p:spPr>
          <a:xfrm>
            <a:off x="527538" y="9634"/>
            <a:ext cx="521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&gt;C –</a:t>
            </a:r>
            <a:r>
              <a:rPr lang="fr-FR" sz="1400" b="1" dirty="0">
                <a:solidFill>
                  <a:srgbClr val="D9117E"/>
                </a:solidFill>
              </a:rPr>
              <a:t>Vectorisé (idem précédent </a:t>
            </a:r>
            <a:r>
              <a:rPr lang="fr-FR" sz="1400" b="1" dirty="0" err="1">
                <a:solidFill>
                  <a:srgbClr val="D9117E"/>
                </a:solidFill>
              </a:rPr>
              <a:t>Sirah</a:t>
            </a:r>
            <a:r>
              <a:rPr lang="fr-FR" sz="1400" b="1" dirty="0">
                <a:solidFill>
                  <a:srgbClr val="D9117E"/>
                </a:solidFill>
              </a:rPr>
              <a:t>) – Format 1250x1800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EBD2638-33C4-1391-9D78-83C1AE92162C}"/>
              </a:ext>
            </a:extLst>
          </p:cNvPr>
          <p:cNvSpPr txBox="1"/>
          <p:nvPr/>
        </p:nvSpPr>
        <p:spPr>
          <a:xfrm>
            <a:off x="6096000" y="9634"/>
            <a:ext cx="4312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&gt;F- </a:t>
            </a:r>
            <a:r>
              <a:rPr lang="fr-FR" sz="1400" b="1" dirty="0">
                <a:solidFill>
                  <a:srgbClr val="D9117E"/>
                </a:solidFill>
              </a:rPr>
              <a:t>Vectorisé – mais format d’environ 900x1000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F95AE47-4549-04A9-1932-416D59BAA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42" y="966580"/>
            <a:ext cx="10053900" cy="492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327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2FC57C3-3289-5AC1-E776-7A2ADFE4FFCB}"/>
              </a:ext>
            </a:extLst>
          </p:cNvPr>
          <p:cNvSpPr txBox="1"/>
          <p:nvPr/>
        </p:nvSpPr>
        <p:spPr>
          <a:xfrm>
            <a:off x="939288" y="963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&gt;E – </a:t>
            </a:r>
            <a:r>
              <a:rPr lang="fr-FR" sz="1400" b="1" dirty="0">
                <a:solidFill>
                  <a:srgbClr val="D9117E"/>
                </a:solidFill>
              </a:rPr>
              <a:t>Format 3350x2300</a:t>
            </a:r>
            <a:endParaRPr lang="fr-FR" b="1" dirty="0">
              <a:solidFill>
                <a:srgbClr val="D9117E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50B5B3C-99E0-EAA5-68DD-FE372A28CEA0}"/>
              </a:ext>
            </a:extLst>
          </p:cNvPr>
          <p:cNvSpPr txBox="1"/>
          <p:nvPr/>
        </p:nvSpPr>
        <p:spPr>
          <a:xfrm>
            <a:off x="5991530" y="22237"/>
            <a:ext cx="2294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D9117E"/>
                </a:solidFill>
              </a:rPr>
              <a:t>&gt;D – </a:t>
            </a:r>
            <a:r>
              <a:rPr lang="fr-FR" sz="1400" b="1" dirty="0">
                <a:solidFill>
                  <a:srgbClr val="D9117E"/>
                </a:solidFill>
              </a:rPr>
              <a:t>Format 2000x2500</a:t>
            </a:r>
            <a:endParaRPr lang="fr-FR" b="1" dirty="0">
              <a:solidFill>
                <a:srgbClr val="D9117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3DF25D-9CFE-7443-7B35-B1094FD25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12" y="1186775"/>
            <a:ext cx="4633806" cy="359619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6944502-0B65-2B07-79FF-61CEBEF88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197" y="1559270"/>
            <a:ext cx="2540415" cy="322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295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6B63E9-61AD-AD40-D756-4EBC37832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B376F6E-9240-1977-DAB6-E21BED38C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15B96A7-F5D3-ECBA-4E1F-15A2DBB6A21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FE965B47-667E-40E1-4C40-D43EEAB0336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Livraison / FSD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E407761-D07B-7489-5BF5-C0849E9D34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9A36993-CCEC-297C-5264-EE3282DAE9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0433" r="12601"/>
          <a:stretch/>
        </p:blipFill>
        <p:spPr>
          <a:xfrm rot="16200000">
            <a:off x="1304276" y="209139"/>
            <a:ext cx="5807964" cy="7478647"/>
          </a:xfrm>
          <a:prstGeom prst="rect">
            <a:avLst/>
          </a:prstGeom>
        </p:spPr>
      </p:pic>
      <p:pic>
        <p:nvPicPr>
          <p:cNvPr id="6" name="Image 5" descr="Une image contenant texte, personne, Panneau d’affichage, chaussures&#10;&#10;Description générée automatiquement">
            <a:extLst>
              <a:ext uri="{FF2B5EF4-FFF2-40B4-BE49-F238E27FC236}">
                <a16:creationId xmlns:a16="http://schemas.microsoft.com/office/drawing/2014/main" id="{3F9C6D24-A7E1-EBA2-F898-DD330DFA62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3383206"/>
            <a:ext cx="4178471" cy="3026443"/>
          </a:xfrm>
          <a:prstGeom prst="rect">
            <a:avLst/>
          </a:prstGeom>
        </p:spPr>
      </p:pic>
      <p:pic>
        <p:nvPicPr>
          <p:cNvPr id="8" name="Image 7" descr="Une image contenant texte, chaussures, capture d’écran, Panneau d’affichage&#10;&#10;Description générée automatiquement">
            <a:extLst>
              <a:ext uri="{FF2B5EF4-FFF2-40B4-BE49-F238E27FC236}">
                <a16:creationId xmlns:a16="http://schemas.microsoft.com/office/drawing/2014/main" id="{399BAC51-32D5-29D9-B61F-A09FBCF9E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62" y="211016"/>
            <a:ext cx="4178471" cy="30264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557CD8-2C8B-7AC5-FD8E-6912139E7C3E}"/>
              </a:ext>
            </a:extLst>
          </p:cNvPr>
          <p:cNvSpPr/>
          <p:nvPr/>
        </p:nvSpPr>
        <p:spPr>
          <a:xfrm>
            <a:off x="3050931" y="104448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0AE5F3-360E-C05F-DAC1-C85F58E47534}"/>
              </a:ext>
            </a:extLst>
          </p:cNvPr>
          <p:cNvSpPr/>
          <p:nvPr/>
        </p:nvSpPr>
        <p:spPr>
          <a:xfrm>
            <a:off x="4073769" y="537263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0A795C-71C2-BCC0-994B-2EC0F249C476}"/>
              </a:ext>
            </a:extLst>
          </p:cNvPr>
          <p:cNvSpPr/>
          <p:nvPr/>
        </p:nvSpPr>
        <p:spPr>
          <a:xfrm>
            <a:off x="2381493" y="2900559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EBE86F9-2A2D-D038-E050-2F6614E20012}"/>
              </a:ext>
            </a:extLst>
          </p:cNvPr>
          <p:cNvSpPr txBox="1"/>
          <p:nvPr/>
        </p:nvSpPr>
        <p:spPr>
          <a:xfrm>
            <a:off x="4208258" y="5045335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55EC7CF-0BE0-14E3-4673-2A2AEF84407F}"/>
              </a:ext>
            </a:extLst>
          </p:cNvPr>
          <p:cNvSpPr txBox="1"/>
          <p:nvPr/>
        </p:nvSpPr>
        <p:spPr>
          <a:xfrm>
            <a:off x="2744459" y="1791330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sur fond gris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6D9ACA8-FB0C-19FD-FF28-5B3523DE9987}"/>
              </a:ext>
            </a:extLst>
          </p:cNvPr>
          <p:cNvSpPr txBox="1"/>
          <p:nvPr/>
        </p:nvSpPr>
        <p:spPr>
          <a:xfrm>
            <a:off x="1520186" y="3510665"/>
            <a:ext cx="20730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Hashtag + visuel du camion</a:t>
            </a:r>
          </a:p>
        </p:txBody>
      </p:sp>
    </p:spTree>
    <p:extLst>
      <p:ext uri="{BB962C8B-B14F-4D97-AF65-F5344CB8AC3E}">
        <p14:creationId xmlns:p14="http://schemas.microsoft.com/office/powerpoint/2010/main" val="41508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6097DA-ADB2-B7AE-D15A-16D4C8E00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56FC9B8A-072B-4CEA-7680-8C1C4D3D1D12}"/>
              </a:ext>
            </a:extLst>
          </p:cNvPr>
          <p:cNvSpPr txBox="1"/>
          <p:nvPr/>
        </p:nvSpPr>
        <p:spPr>
          <a:xfrm>
            <a:off x="231258" y="344404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B1-B2-B3-B4 –Découpe de camion sur les 4 faces Format – 5000 x 2500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4BFFD26-0431-8749-8BE2-1F85DDE94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796873"/>
            <a:ext cx="9372600" cy="526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93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3D662-89C7-11D3-6D79-046C7CD9C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D3C8C878-5980-7880-DC6E-A8DCB24AE97D}"/>
              </a:ext>
            </a:extLst>
          </p:cNvPr>
          <p:cNvSpPr txBox="1"/>
          <p:nvPr/>
        </p:nvSpPr>
        <p:spPr>
          <a:xfrm>
            <a:off x="224717" y="297631"/>
            <a:ext cx="99246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Z1 &amp; Z2 – </a:t>
            </a:r>
            <a:r>
              <a:rPr lang="fr-FR" b="1" dirty="0">
                <a:solidFill>
                  <a:schemeClr val="bg1"/>
                </a:solidFill>
                <a:highlight>
                  <a:srgbClr val="D9117E"/>
                </a:highlight>
              </a:rPr>
              <a:t>EN AERIEN </a:t>
            </a:r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55009F9-F1CB-FF4C-9DAE-EDF1793AD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1" y="894251"/>
            <a:ext cx="10541977" cy="506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28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CF8132-D071-1AF4-3D7B-B3D728FCBD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9F3EB019-D223-B4D0-0B5B-302B3600A394}"/>
              </a:ext>
            </a:extLst>
          </p:cNvPr>
          <p:cNvSpPr txBox="1"/>
          <p:nvPr/>
        </p:nvSpPr>
        <p:spPr>
          <a:xfrm>
            <a:off x="231258" y="344404"/>
            <a:ext cx="4352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C – Cadre  =&gt;format à confirmer par GL Events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C895492-77C3-E159-B389-1369DC6DB819}"/>
              </a:ext>
            </a:extLst>
          </p:cNvPr>
          <p:cNvSpPr txBox="1"/>
          <p:nvPr/>
        </p:nvSpPr>
        <p:spPr>
          <a:xfrm>
            <a:off x="6096000" y="344404"/>
            <a:ext cx="43529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E3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Arguments livraison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Ecriture blanche  - VECTORISE - Format 2000x2200 </a:t>
            </a:r>
          </a:p>
          <a:p>
            <a:endParaRPr lang="fr-FR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A0FA44-BF28-0E30-8644-03720693D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958" y="1643038"/>
            <a:ext cx="3454857" cy="40467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C7A04D2-E095-8A0F-DD40-6DE7BD09B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112" y="1842834"/>
            <a:ext cx="5965581" cy="317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95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1FC33-6355-A798-A676-31285BA3C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FADD8C6-09D2-BBE4-8CA7-B32CFFA4BA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A008A639-3B9E-9147-D5EE-B1337CAE5A7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C43E3E7-1A1C-6412-E270-CC16CE23FF0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Café des halles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68F5189-2B12-0816-3468-8EC199DEA0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272A5FB-774B-90E8-8EEA-58CA1C3FB99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74" t="31835" r="13887" b="17609"/>
          <a:stretch/>
        </p:blipFill>
        <p:spPr>
          <a:xfrm rot="16200000">
            <a:off x="2960184" y="950631"/>
            <a:ext cx="4942388" cy="4195378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817217-6D1D-A892-DB90-2F8325C98B0F}"/>
              </a:ext>
            </a:extLst>
          </p:cNvPr>
          <p:cNvSpPr txBox="1"/>
          <p:nvPr/>
        </p:nvSpPr>
        <p:spPr>
          <a:xfrm>
            <a:off x="5372762" y="2067607"/>
            <a:ext cx="2207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Café en italique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96D2AA6-D153-7EF5-1F16-A54F96BAC8CE}"/>
              </a:ext>
            </a:extLst>
          </p:cNvPr>
          <p:cNvSpPr txBox="1"/>
          <p:nvPr/>
        </p:nvSpPr>
        <p:spPr>
          <a:xfrm>
            <a:off x="3485346" y="5490708"/>
            <a:ext cx="20457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OK logo les Halles METRO</a:t>
            </a:r>
          </a:p>
        </p:txBody>
      </p:sp>
      <p:pic>
        <p:nvPicPr>
          <p:cNvPr id="5" name="Image 4" descr="Une image contenant texte, capture d’écran, personnes, conception&#10;&#10;Description générée automatiquement">
            <a:extLst>
              <a:ext uri="{FF2B5EF4-FFF2-40B4-BE49-F238E27FC236}">
                <a16:creationId xmlns:a16="http://schemas.microsoft.com/office/drawing/2014/main" id="{D2B7DAD4-6771-1C9F-2CE2-BF1F481E55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33" y="0"/>
            <a:ext cx="4611046" cy="333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4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39E0F-4340-E1EE-7302-37DBCD7D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C6E1D9B3-A4D7-127B-EA2A-7DEE20F1A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1AFE05D-1410-96BE-D030-AB638A1A65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F5B1B29-1D47-DF7C-0C12-049DF6D80709}"/>
              </a:ext>
            </a:extLst>
          </p:cNvPr>
          <p:cNvSpPr txBox="1"/>
          <p:nvPr/>
        </p:nvSpPr>
        <p:spPr>
          <a:xfrm>
            <a:off x="297981" y="247277"/>
            <a:ext cx="3318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C1 &amp; C2 – Format 3500 x 2500 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A9D1AF-20D2-F2A6-CBB1-76E3C8D15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16" y="1324779"/>
            <a:ext cx="10251831" cy="362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54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30BF4-99B5-68B0-57E7-71D23D7B2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04F4945-C69A-7EE2-D975-75FE7A95B4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94BB8460-EB29-EFDA-7292-24D1D80EDD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4598E437-E74A-430A-CF65-0BEF0538E964}"/>
              </a:ext>
            </a:extLst>
          </p:cNvPr>
          <p:cNvSpPr txBox="1"/>
          <p:nvPr/>
        </p:nvSpPr>
        <p:spPr>
          <a:xfrm>
            <a:off x="0" y="144691"/>
            <a:ext cx="42049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B – Logo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Café –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Fomat</a:t>
            </a: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1200x1200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0CF8A19-3308-FBDD-8233-2EF3D98CEC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908" y="884679"/>
            <a:ext cx="5877092" cy="576230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B1F2F0D-22E2-B303-E12E-1922CD67878F}"/>
              </a:ext>
            </a:extLst>
          </p:cNvPr>
          <p:cNvSpPr txBox="1"/>
          <p:nvPr/>
        </p:nvSpPr>
        <p:spPr>
          <a:xfrm>
            <a:off x="6517844" y="204562"/>
            <a:ext cx="24527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Panneau A4 style musée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C0EAC4C-91D2-81A7-99AF-C647733EC9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1694" y="884679"/>
            <a:ext cx="2978545" cy="413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4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6F942-ED67-576C-0C5B-BE074A882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4EC71898-27CF-6A9E-9E89-69E6D395E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529" y="1462032"/>
            <a:ext cx="8772463" cy="4245219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117BFD48-3CF2-5D7B-BB6B-CBA8D036BA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4A152D3-CB88-A688-5234-D6A49165DA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186" y="5530436"/>
            <a:ext cx="988576" cy="8439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CDBE246-7CED-96DD-9DDC-17D4D3C72E5F}"/>
              </a:ext>
            </a:extLst>
          </p:cNvPr>
          <p:cNvSpPr txBox="1"/>
          <p:nvPr/>
        </p:nvSpPr>
        <p:spPr>
          <a:xfrm>
            <a:off x="0" y="144691"/>
            <a:ext cx="43412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Bornes Service et Marketplace Stand </a:t>
            </a: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Rioba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74FFA93-6C6A-E3CC-1D96-D8B8B6D9D1A9}"/>
              </a:ext>
            </a:extLst>
          </p:cNvPr>
          <p:cNvSpPr txBox="1"/>
          <p:nvPr/>
        </p:nvSpPr>
        <p:spPr>
          <a:xfrm>
            <a:off x="387915" y="1524944"/>
            <a:ext cx="4570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highlight>
                  <a:srgbClr val="D9117E"/>
                </a:highlight>
              </a:rPr>
              <a:t>Faire un panneau 754 mm X 250mm - Marketplace</a:t>
            </a:r>
          </a:p>
          <a:p>
            <a:r>
              <a:rPr lang="fr-FR" sz="1400" dirty="0"/>
              <a:t> </a:t>
            </a:r>
            <a:endParaRPr lang="fr-FR" sz="14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E3F8898-A7BD-4721-06CA-9A6A63F2A666}"/>
              </a:ext>
            </a:extLst>
          </p:cNvPr>
          <p:cNvSpPr txBox="1"/>
          <p:nvPr/>
        </p:nvSpPr>
        <p:spPr>
          <a:xfrm>
            <a:off x="628238" y="3429000"/>
            <a:ext cx="4570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  <a:highlight>
                  <a:srgbClr val="D9117E"/>
                </a:highlight>
              </a:rPr>
              <a:t>Faire un panneau 754 mm X 250mm –  Service </a:t>
            </a:r>
          </a:p>
          <a:p>
            <a:r>
              <a:rPr lang="fr-FR" sz="1400" dirty="0"/>
              <a:t> </a:t>
            </a:r>
            <a:endParaRPr lang="fr-FR" sz="14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228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B4E17-94DD-BD58-F6F2-1DB025957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5DB0B521-845E-849C-6941-8E447F401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B055185-7709-4B97-451C-94E662B90E5F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187D9329-6A7F-279D-751C-97308B331D7B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VIP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2BE58AD7-B0ED-8A4C-0548-69A3D96124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97011FD-3D37-CA5F-BC1C-E5669E4D4E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849" y="329721"/>
            <a:ext cx="3811175" cy="2760785"/>
          </a:xfrm>
          <a:prstGeom prst="rect">
            <a:avLst/>
          </a:prstGeom>
        </p:spPr>
      </p:pic>
      <p:pic>
        <p:nvPicPr>
          <p:cNvPr id="10" name="Image 9" descr="Une image contenant texte, diagramme, Plan, Dessin technique&#10;&#10;Description générée automatiquement">
            <a:extLst>
              <a:ext uri="{FF2B5EF4-FFF2-40B4-BE49-F238E27FC236}">
                <a16:creationId xmlns:a16="http://schemas.microsoft.com/office/drawing/2014/main" id="{92E86EAB-CE3A-8D2D-9C6B-8410B973CA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t="13804" r="25153"/>
          <a:stretch/>
        </p:blipFill>
        <p:spPr>
          <a:xfrm rot="16200000">
            <a:off x="2082346" y="-159210"/>
            <a:ext cx="4788700" cy="8287294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C9B6AEA-3098-587F-6A19-C3EDAE7C8851}"/>
              </a:ext>
            </a:extLst>
          </p:cNvPr>
          <p:cNvCxnSpPr/>
          <p:nvPr/>
        </p:nvCxnSpPr>
        <p:spPr>
          <a:xfrm flipV="1">
            <a:off x="1380392" y="3815862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E29D2AD-97D1-8B05-2F28-5DA09FAEA6B7}"/>
              </a:ext>
            </a:extLst>
          </p:cNvPr>
          <p:cNvCxnSpPr/>
          <p:nvPr/>
        </p:nvCxnSpPr>
        <p:spPr>
          <a:xfrm flipV="1">
            <a:off x="3041970" y="5300905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9D0DFFD3-1A44-7124-B116-0AEFEDA6A386}"/>
              </a:ext>
            </a:extLst>
          </p:cNvPr>
          <p:cNvSpPr txBox="1"/>
          <p:nvPr/>
        </p:nvSpPr>
        <p:spPr>
          <a:xfrm>
            <a:off x="5605096" y="298059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C8F3DA-99BB-659F-4232-4A898D802224}"/>
              </a:ext>
            </a:extLst>
          </p:cNvPr>
          <p:cNvSpPr txBox="1"/>
          <p:nvPr/>
        </p:nvSpPr>
        <p:spPr>
          <a:xfrm>
            <a:off x="3455209" y="526791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9E47BE5-7AE6-6A55-64DA-F3CA8109B4A1}"/>
              </a:ext>
            </a:extLst>
          </p:cNvPr>
          <p:cNvSpPr txBox="1"/>
          <p:nvPr/>
        </p:nvSpPr>
        <p:spPr>
          <a:xfrm>
            <a:off x="2757749" y="2008899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Resto Kelly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731957F-B277-D91A-6B1D-5BB00A3E08D7}"/>
              </a:ext>
            </a:extLst>
          </p:cNvPr>
          <p:cNvSpPr txBox="1"/>
          <p:nvPr/>
        </p:nvSpPr>
        <p:spPr>
          <a:xfrm>
            <a:off x="7159880" y="3798608"/>
            <a:ext cx="7729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Georges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B6B0F90-DEDB-AE47-52A1-A51D1A5C8C27}"/>
              </a:ext>
            </a:extLst>
          </p:cNvPr>
          <p:cNvSpPr txBox="1"/>
          <p:nvPr/>
        </p:nvSpPr>
        <p:spPr>
          <a:xfrm>
            <a:off x="1408571" y="4099060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Gilles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8DF96B2-EA9E-7483-389A-1F6785E60069}"/>
              </a:ext>
            </a:extLst>
          </p:cNvPr>
          <p:cNvSpPr txBox="1"/>
          <p:nvPr/>
        </p:nvSpPr>
        <p:spPr>
          <a:xfrm>
            <a:off x="1692463" y="3519100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ED1E10E6-EFCF-E94F-523F-09BFC8A877A2}"/>
              </a:ext>
            </a:extLst>
          </p:cNvPr>
          <p:cNvSpPr txBox="1"/>
          <p:nvPr/>
        </p:nvSpPr>
        <p:spPr>
          <a:xfrm>
            <a:off x="5954502" y="2710614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Rodolphe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57811EA-FC70-3E4B-FE78-179C22169366}"/>
              </a:ext>
            </a:extLst>
          </p:cNvPr>
          <p:cNvSpPr txBox="1"/>
          <p:nvPr/>
        </p:nvSpPr>
        <p:spPr>
          <a:xfrm>
            <a:off x="5310687" y="2689551"/>
            <a:ext cx="693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Vincent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DA87792-3ED8-E2B7-8ADA-0576B4BC6A18}"/>
              </a:ext>
            </a:extLst>
          </p:cNvPr>
          <p:cNvSpPr txBox="1"/>
          <p:nvPr/>
        </p:nvSpPr>
        <p:spPr>
          <a:xfrm>
            <a:off x="6433445" y="3102271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Salamaka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ED4B324-4D0C-0162-1599-7B928AE9032E}"/>
              </a:ext>
            </a:extLst>
          </p:cNvPr>
          <p:cNvSpPr txBox="1"/>
          <p:nvPr/>
        </p:nvSpPr>
        <p:spPr>
          <a:xfrm>
            <a:off x="6519496" y="4878358"/>
            <a:ext cx="27446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Photocall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Les halles METRO/ Bocuse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EC007B-0531-FED1-FBE4-EEC8096AE8D6}"/>
              </a:ext>
            </a:extLst>
          </p:cNvPr>
          <p:cNvSpPr txBox="1"/>
          <p:nvPr/>
        </p:nvSpPr>
        <p:spPr>
          <a:xfrm>
            <a:off x="5962452" y="544141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E BIS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Kelly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version Collab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resto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040F18E-F19E-27B9-AE49-D546E8E827DE}"/>
              </a:ext>
            </a:extLst>
          </p:cNvPr>
          <p:cNvCxnSpPr/>
          <p:nvPr/>
        </p:nvCxnSpPr>
        <p:spPr>
          <a:xfrm flipV="1">
            <a:off x="6185352" y="5318488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BA4F5FA3-25A8-2893-EF1C-D8612A22FC66}"/>
              </a:ext>
            </a:extLst>
          </p:cNvPr>
          <p:cNvSpPr txBox="1"/>
          <p:nvPr/>
        </p:nvSpPr>
        <p:spPr>
          <a:xfrm>
            <a:off x="6497078" y="2270484"/>
            <a:ext cx="6607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Denise</a:t>
            </a:r>
          </a:p>
        </p:txBody>
      </p:sp>
    </p:spTree>
    <p:extLst>
      <p:ext uri="{BB962C8B-B14F-4D97-AF65-F5344CB8AC3E}">
        <p14:creationId xmlns:p14="http://schemas.microsoft.com/office/powerpoint/2010/main" val="337463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09C0-F5C3-38D5-8480-9711036AC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BD404E90-8BEB-5585-8D68-A9DCC0F577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0AE7896A-009F-8318-300F-F94F89EFB21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0FE084AC-D09A-DD4D-5D24-8B12FCE2589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FFE28E8-C16E-AC3C-1D9D-2BC05575DA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22DBDC2-AA96-6C08-941E-A042F38FD68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569" t="9978" r="44107"/>
          <a:stretch/>
        </p:blipFill>
        <p:spPr>
          <a:xfrm rot="16200000">
            <a:off x="4384314" y="-2676114"/>
            <a:ext cx="3423371" cy="1137379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9663BD7-B61B-555A-F2A1-0E4F9BDC129D}"/>
              </a:ext>
            </a:extLst>
          </p:cNvPr>
          <p:cNvSpPr txBox="1"/>
          <p:nvPr/>
        </p:nvSpPr>
        <p:spPr>
          <a:xfrm>
            <a:off x="3104430" y="4066856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+  3 mots  :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sancking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, Epicerie, Lait</a:t>
            </a:r>
          </a:p>
        </p:txBody>
      </p:sp>
    </p:spTree>
    <p:extLst>
      <p:ext uri="{BB962C8B-B14F-4D97-AF65-F5344CB8AC3E}">
        <p14:creationId xmlns:p14="http://schemas.microsoft.com/office/powerpoint/2010/main" val="5131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598E-5DF2-F7BF-7F79-D89AA6F24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2F6DE65-7A9E-AD39-34EF-B7AF8DFFE9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27C3876-8ADA-9F49-E0E0-05774A1822D9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C2CF69CC-5295-4E93-6F05-062B3B3FABC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385ED70D-6AD4-AE89-FEAE-5A602125C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FFF8D91-1CFC-D00A-F084-D0827CECACAE}"/>
              </a:ext>
            </a:extLst>
          </p:cNvPr>
          <p:cNvSpPr txBox="1"/>
          <p:nvPr/>
        </p:nvSpPr>
        <p:spPr>
          <a:xfrm>
            <a:off x="217249" y="930772"/>
            <a:ext cx="35525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Fond bleu avec halo de lumière (idem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mouv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box)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ACCFAC6-403D-E875-B91A-A653E1253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803192"/>
            <a:ext cx="12192000" cy="125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5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AC3BF-A41A-6282-CCD4-668982D7A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F70B649-EAEF-7206-F8A0-4D20B3C029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883" y="1336431"/>
            <a:ext cx="9546431" cy="514773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E18BA27-9006-0758-F59C-D908E18C8E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C81CA4-4521-FA86-FE54-EA15A3326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78CB30B-AB02-C422-BC23-0809C3F30A74}"/>
              </a:ext>
            </a:extLst>
          </p:cNvPr>
          <p:cNvSpPr txBox="1"/>
          <p:nvPr/>
        </p:nvSpPr>
        <p:spPr>
          <a:xfrm>
            <a:off x="114129" y="115687"/>
            <a:ext cx="59041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</a:t>
            </a:r>
          </a:p>
        </p:txBody>
      </p:sp>
    </p:spTree>
    <p:extLst>
      <p:ext uri="{BB962C8B-B14F-4D97-AF65-F5344CB8AC3E}">
        <p14:creationId xmlns:p14="http://schemas.microsoft.com/office/powerpoint/2010/main" val="286501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12A76-D651-4CF8-3F37-E4523A3A1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8C2E19B4-3F34-AC42-A769-026F59BA40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E257B353-6729-8FAE-4908-8E8A5F4673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5667F50-5007-3D61-D216-9EB809BA8D73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FOND BLEU 9500x3500 + Ecriture blanche  - VECTORISE – Hauteur Lettre 400 </a:t>
            </a: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F437490-9BC1-8FD4-AFAC-BEED95514E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862" y="1457325"/>
            <a:ext cx="98202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2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CB34D-5FDE-DD5D-A9D1-2CDC54900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68BC42D8-E407-BF17-F06F-CF1A08394A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0BEC199-F018-B5CA-33C0-51215CF9A1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8D04D44-04D1-883A-38AF-B41ACD3E033C}"/>
              </a:ext>
            </a:extLst>
          </p:cNvPr>
          <p:cNvSpPr txBox="1"/>
          <p:nvPr/>
        </p:nvSpPr>
        <p:spPr>
          <a:xfrm>
            <a:off x="114129" y="115687"/>
            <a:ext cx="973325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&gt; A1-A2-A3 – </a:t>
            </a:r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  <a:p>
            <a:r>
              <a:rPr lang="fr-FR" sz="1800" dirty="0">
                <a:solidFill>
                  <a:schemeClr val="bg1"/>
                </a:solidFill>
                <a:highlight>
                  <a:srgbClr val="D9117E"/>
                </a:highlight>
              </a:rPr>
              <a:t>Bandeau au dessus du mur – dans la continuit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é du bandeau au dessus des </a:t>
            </a:r>
            <a:r>
              <a:rPr lang="fr-FR" dirty="0" err="1">
                <a:solidFill>
                  <a:schemeClr val="bg1"/>
                </a:solidFill>
                <a:highlight>
                  <a:srgbClr val="D9117E"/>
                </a:highlight>
              </a:rPr>
              <a:t>moov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</a:rPr>
              <a:t> box.</a:t>
            </a:r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  <a:p>
            <a:endParaRPr lang="fr-FR" sz="18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AF76D1D-BC47-D036-5B33-F9F40E7B6D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3552" y="2301989"/>
            <a:ext cx="9292883" cy="122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76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47F68-85FF-8AA9-2E1E-04EF894DC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9EFF8F01-2DE1-545F-DA54-7C69C1F85D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FF263A3-6FF4-CF12-C506-4B53E02285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469F91-378B-2A45-CF6A-FA9B59D1E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06738"/>
            <a:ext cx="12192000" cy="471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01F5B-458E-A954-9659-AABC81F43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780D604-6EA9-5C67-A246-0559A7082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762000"/>
            <a:ext cx="8915400" cy="5334000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8EAB5B49-A7A3-946D-174E-1EA452A8C4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3F09C7D-8C09-4D1B-5FBC-E637CE3CF0D3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5B2B3FA3-9CCD-483D-DAB5-01CBF0D947F5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Snacking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D9A388A7-20A0-0C79-8FC0-6C77EEBAD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1945C-4DBC-CA9F-2C76-630FD8137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1650EB-6F82-FA80-E69C-89DE38D902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8506061-B36F-1B67-A82A-CAC2E935A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3EC4947-8E6F-7AB2-C5FC-D70E7F699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877" y="1225336"/>
            <a:ext cx="9240715" cy="490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785E-A43F-15FD-735F-154B0D885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E3447FAC-1AB3-CB39-7E7A-014A63EB8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49" y="739231"/>
            <a:ext cx="4027948" cy="6134278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46D834C1-C713-DDA3-9FAC-CA4940617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ED3F920-8C6C-3C7D-8BC9-456B34E502ED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9E97B51-873C-8E3E-0F51-F5F58615237A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Equipement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E570E14-36AD-D128-2C6F-A9BF4C0050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51E967B-D43D-0D35-A126-553C01CE3AF7}"/>
              </a:ext>
            </a:extLst>
          </p:cNvPr>
          <p:cNvSpPr txBox="1"/>
          <p:nvPr/>
        </p:nvSpPr>
        <p:spPr>
          <a:xfrm>
            <a:off x="596032" y="1591159"/>
            <a:ext cx="16710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9901ADB-96C4-D847-D00D-875E9D3A5EF1}"/>
              </a:ext>
            </a:extLst>
          </p:cNvPr>
          <p:cNvSpPr txBox="1"/>
          <p:nvPr/>
        </p:nvSpPr>
        <p:spPr>
          <a:xfrm>
            <a:off x="2736031" y="5162276"/>
            <a:ext cx="859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1BA2DE6-6322-FB60-5CF7-B22AC600CBB5}"/>
              </a:ext>
            </a:extLst>
          </p:cNvPr>
          <p:cNvSpPr txBox="1"/>
          <p:nvPr/>
        </p:nvSpPr>
        <p:spPr>
          <a:xfrm>
            <a:off x="491160" y="2819981"/>
            <a:ext cx="191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7CFF83B6-1A9E-2C7B-FEBD-B254A9969F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4282" y="380727"/>
            <a:ext cx="4574784" cy="269786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E9AAB21-BC76-DE23-B072-ACEB335DAF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8338" y="3429000"/>
            <a:ext cx="4660728" cy="265233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4C6C7C39-10CD-57ED-DD52-5EDCAAF30124}"/>
              </a:ext>
            </a:extLst>
          </p:cNvPr>
          <p:cNvSpPr txBox="1"/>
          <p:nvPr/>
        </p:nvSpPr>
        <p:spPr>
          <a:xfrm>
            <a:off x="3561254" y="268148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BADEEC8-2780-A8F2-DEBA-E87599A71048}"/>
              </a:ext>
            </a:extLst>
          </p:cNvPr>
          <p:cNvSpPr txBox="1"/>
          <p:nvPr/>
        </p:nvSpPr>
        <p:spPr>
          <a:xfrm>
            <a:off x="3318399" y="1401065"/>
            <a:ext cx="27401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X3 - </a:t>
            </a:r>
            <a:r>
              <a:rPr lang="fr-FR" sz="1200" b="1" dirty="0">
                <a:solidFill>
                  <a:schemeClr val="bg1"/>
                </a:solidFill>
                <a:highlight>
                  <a:srgbClr val="D9117E"/>
                </a:highlight>
              </a:rPr>
              <a:t>800x900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5830BCF-296E-702F-0C8D-E7B46C39F149}"/>
              </a:ext>
            </a:extLst>
          </p:cNvPr>
          <p:cNvSpPr txBox="1"/>
          <p:nvPr/>
        </p:nvSpPr>
        <p:spPr>
          <a:xfrm>
            <a:off x="2754919" y="1318549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927938-0B6F-EDB6-824A-F5EC407B86BA}"/>
              </a:ext>
            </a:extLst>
          </p:cNvPr>
          <p:cNvSpPr txBox="1"/>
          <p:nvPr/>
        </p:nvSpPr>
        <p:spPr>
          <a:xfrm>
            <a:off x="2138029" y="210745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21E9E05-72DF-C0EF-187F-FE81FC26B199}"/>
              </a:ext>
            </a:extLst>
          </p:cNvPr>
          <p:cNvSpPr txBox="1"/>
          <p:nvPr/>
        </p:nvSpPr>
        <p:spPr>
          <a:xfrm>
            <a:off x="2138029" y="3246808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</a:t>
            </a:r>
            <a:endParaRPr lang="fr-FR" sz="1200" b="1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FBAD3E3C-F19E-A42D-8270-A915B5134D4F}"/>
              </a:ext>
            </a:extLst>
          </p:cNvPr>
          <p:cNvCxnSpPr/>
          <p:nvPr/>
        </p:nvCxnSpPr>
        <p:spPr>
          <a:xfrm flipV="1">
            <a:off x="2403671" y="1641862"/>
            <a:ext cx="1060498" cy="1603582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3CEC626-42BC-06E6-1060-2E1471216B36}"/>
              </a:ext>
            </a:extLst>
          </p:cNvPr>
          <p:cNvCxnSpPr>
            <a:cxnSpLocks/>
            <a:stCxn id="6" idx="3"/>
            <a:endCxn id="2" idx="1"/>
          </p:cNvCxnSpPr>
          <p:nvPr/>
        </p:nvCxnSpPr>
        <p:spPr>
          <a:xfrm flipV="1">
            <a:off x="2417273" y="1539565"/>
            <a:ext cx="901126" cy="706393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D09424E1-E615-3C64-002F-8FE042B03BE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034163" y="1444423"/>
            <a:ext cx="260231" cy="12626"/>
          </a:xfrm>
          <a:prstGeom prst="straightConnector1">
            <a:avLst/>
          </a:prstGeom>
          <a:ln>
            <a:solidFill>
              <a:srgbClr val="D9117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4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E5B22-AA26-92F4-4885-AE46D9452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AF92EE74-9825-CE0B-E0BD-0A6BD8654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602AA473-D56F-8152-8C3A-6776C673C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7C70490-3694-E400-58D0-EB7B6CA7E839}"/>
              </a:ext>
            </a:extLst>
          </p:cNvPr>
          <p:cNvSpPr txBox="1"/>
          <p:nvPr/>
        </p:nvSpPr>
        <p:spPr>
          <a:xfrm>
            <a:off x="478764" y="427565"/>
            <a:ext cx="25447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F- Visuels Campagne – 800 x 900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95FED5-4BEE-1046-D24D-3E05FF8246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761" y="1035478"/>
            <a:ext cx="10330962" cy="405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8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277534F-97C5-ED5B-6EFA-EE74B7A2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BF91B4B-C691-179B-432E-6F9E31F8C682}"/>
              </a:ext>
            </a:extLst>
          </p:cNvPr>
          <p:cNvSpPr txBox="1"/>
          <p:nvPr/>
        </p:nvSpPr>
        <p:spPr>
          <a:xfrm>
            <a:off x="144744" y="265369"/>
            <a:ext cx="8985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D – Format 800x900 – CF avec Marie pour prendre les derniers visuels avec les bons hashtag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C5E3459-1ECC-2359-BF6F-3B97F9899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954" y="962757"/>
            <a:ext cx="8656091" cy="4932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23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87FFB-7CA5-4CBF-02D1-5B03B06F8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88944C2-B80A-02CC-4A99-5D61AD462B08}"/>
              </a:ext>
            </a:extLst>
          </p:cNvPr>
          <p:cNvSpPr txBox="1"/>
          <p:nvPr/>
        </p:nvSpPr>
        <p:spPr>
          <a:xfrm>
            <a:off x="384399" y="210189"/>
            <a:ext cx="308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Visuel générique </a:t>
            </a:r>
            <a:r>
              <a:rPr lang="fr-FR" sz="1200" dirty="0" err="1">
                <a:solidFill>
                  <a:schemeClr val="bg1"/>
                </a:solidFill>
                <a:highlight>
                  <a:srgbClr val="D9117E"/>
                </a:highlight>
              </a:rPr>
              <a:t>Dish</a:t>
            </a: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Format 3000 x 2500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7EEC8EA-82BB-DC7A-5FDF-66763081E2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0443"/>
          <a:stretch/>
        </p:blipFill>
        <p:spPr>
          <a:xfrm>
            <a:off x="3472552" y="790629"/>
            <a:ext cx="5380893" cy="459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9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FB93F-B697-D4D3-593E-4B2A7F7D8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0A2BDBBD-84F2-DD2B-5B04-F55408459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0E1EF0E3-D978-6ED3-3B9D-F3F936AABA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34BB418E-17B2-D082-D6F5-671DC7452F2B}"/>
              </a:ext>
            </a:extLst>
          </p:cNvPr>
          <p:cNvSpPr txBox="1"/>
          <p:nvPr/>
        </p:nvSpPr>
        <p:spPr>
          <a:xfrm>
            <a:off x="478764" y="427565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triangle jaune 2500x900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E469416-2FF3-81B5-57E5-5B7159D2AB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223" y="2324336"/>
            <a:ext cx="5111553" cy="220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14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EE46B0-EB22-4787-DFEB-68E8FC66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12E4A2D2-ABF4-CF77-42C5-6D9D202DFC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87ABCA2-59B4-ED85-4F2C-45C235596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3F42579-FA8E-D056-9429-58FD234AD901}"/>
              </a:ext>
            </a:extLst>
          </p:cNvPr>
          <p:cNvSpPr txBox="1"/>
          <p:nvPr/>
        </p:nvSpPr>
        <p:spPr>
          <a:xfrm>
            <a:off x="346039" y="274684"/>
            <a:ext cx="1925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Vrai Camion Livraison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4B5BA76-C56E-D3ED-C164-AD33F4898F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031" y="1179397"/>
            <a:ext cx="10638692" cy="502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1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1F27E-394B-0E07-577A-7D4265727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AD88BBB-DA23-4D5E-44E5-BC120C786D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BEF6E24F-31AE-377D-46C1-C692BF9EDA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BD615F2-E670-F444-20FF-3F9FC7C43959}"/>
              </a:ext>
            </a:extLst>
          </p:cNvPr>
          <p:cNvSpPr txBox="1"/>
          <p:nvPr/>
        </p:nvSpPr>
        <p:spPr>
          <a:xfrm>
            <a:off x="346038" y="274684"/>
            <a:ext cx="27488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Sticker Partenaire Camion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192C21B-2484-DBD1-90C1-845D66CC0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6986" y="886819"/>
            <a:ext cx="7639259" cy="49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2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A0AFC8-56F2-367E-0435-D43F19C54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D0D07DA8-383B-A434-12B2-46984C1208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59BD452-C832-3CCA-381B-025B452A1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700EE538-70B1-227E-5D1D-C3D054A614EA}"/>
              </a:ext>
            </a:extLst>
          </p:cNvPr>
          <p:cNvSpPr txBox="1"/>
          <p:nvPr/>
        </p:nvSpPr>
        <p:spPr>
          <a:xfrm>
            <a:off x="287684" y="26831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LES ARTS DE LA TABLE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501247B-478B-9390-01D0-68DBA089D534}"/>
              </a:ext>
            </a:extLst>
          </p:cNvPr>
          <p:cNvSpPr txBox="1"/>
          <p:nvPr/>
        </p:nvSpPr>
        <p:spPr>
          <a:xfrm>
            <a:off x="3189144" y="268312"/>
            <a:ext cx="2207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LE LOUNGE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B4A931B-DB46-957E-6B0F-BCABB5721C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1707" y="2230625"/>
            <a:ext cx="7928586" cy="239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8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62EFE-3969-38FD-2D64-217DF3BE7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7E81A8F3-97B0-D4E1-B728-543C4A5EFA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FFD18CC4-197D-639B-2FF6-3BFB95F2A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FDE673C-328E-CAAD-D2C6-025BAEE9B81C}"/>
              </a:ext>
            </a:extLst>
          </p:cNvPr>
          <p:cNvSpPr txBox="1"/>
          <p:nvPr/>
        </p:nvSpPr>
        <p:spPr>
          <a:xfrm>
            <a:off x="5332596" y="1990502"/>
            <a:ext cx="258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Texte en découpe - Vectorisé</a:t>
            </a:r>
          </a:p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CAVE A 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AC8AD72-CD40-CCBC-28D6-1D54982C2B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9766" y="2727878"/>
            <a:ext cx="6741154" cy="736291"/>
          </a:xfrm>
          <a:prstGeom prst="rect">
            <a:avLst/>
          </a:prstGeom>
        </p:spPr>
      </p:pic>
      <p:pic>
        <p:nvPicPr>
          <p:cNvPr id="6" name="Image 5" descr="Une image contenant texte, personne, capture d’écran, habits&#10;&#10;Description générée automatiquement">
            <a:extLst>
              <a:ext uri="{FF2B5EF4-FFF2-40B4-BE49-F238E27FC236}">
                <a16:creationId xmlns:a16="http://schemas.microsoft.com/office/drawing/2014/main" id="{E638D62C-EDA3-EBEB-E86C-2691742571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" y="1642809"/>
            <a:ext cx="5029335" cy="3642719"/>
          </a:xfrm>
          <a:prstGeom prst="rect">
            <a:avLst/>
          </a:prstGeom>
        </p:spPr>
      </p:pic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DE92F16-B920-3BD8-465C-1F5C8FB37335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84CC885-0C51-394E-26E2-7C6E1CE0A44C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Cave à </a:t>
            </a:r>
            <a:r>
              <a:rPr lang="fr-FR" sz="2800" b="1" dirty="0" err="1">
                <a:latin typeface="Avenir Next LT Pro" panose="020B0504020202020204" pitchFamily="34" charset="0"/>
              </a:rPr>
              <a:t>vinss</a:t>
            </a:r>
            <a:endParaRPr lang="fr-FR" sz="2800" b="1" dirty="0">
              <a:latin typeface="Avenir Next LT Pro" panose="020B0504020202020204" pitchFamily="34" charset="0"/>
            </a:endParaRP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07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97B6BE-0F4A-9ECB-6FD1-C0F8D20244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4AC3CF4F-06D4-9CB8-8FCF-842B96070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CB35F767-D028-18E8-C129-0A20072AB3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628A2ABB-0949-2954-4D9A-C6B7435D50AA}"/>
              </a:ext>
            </a:extLst>
          </p:cNvPr>
          <p:cNvSpPr txBox="1"/>
          <p:nvPr/>
        </p:nvSpPr>
        <p:spPr>
          <a:xfrm>
            <a:off x="434704" y="356255"/>
            <a:ext cx="2582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Panneau Cave à vin – 4000 x 3500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9E9FA74-DF1F-7052-F098-DB7E9FFC9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6549" y="774374"/>
            <a:ext cx="6669727" cy="596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47408-6BCB-3F2A-D21D-423F97A3D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3A47615D-48A8-B012-7FBC-053F0AE0A8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8434726F-2D95-E715-42D4-A942EF03D6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0FE103A7-04F7-4D30-7B5E-2F340BCED174}"/>
              </a:ext>
            </a:extLst>
          </p:cNvPr>
          <p:cNvSpPr txBox="1"/>
          <p:nvPr/>
        </p:nvSpPr>
        <p:spPr>
          <a:xfrm>
            <a:off x="478764" y="427565"/>
            <a:ext cx="1926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STICKER A3 Bocuse d’or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7B3062-E282-AF75-72A5-A3BE3FE7B8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858" y="2324334"/>
            <a:ext cx="5111553" cy="220932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CA5185D-5638-C456-6656-BD334FC6C9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8601" y="2439712"/>
            <a:ext cx="2354140" cy="167963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C99CFB6-52DE-1429-41B7-9A8BDF33626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918" t="11089" r="2963" b="15626"/>
          <a:stretch/>
        </p:blipFill>
        <p:spPr>
          <a:xfrm>
            <a:off x="5591907" y="2589178"/>
            <a:ext cx="1242637" cy="690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3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16698-35D4-2296-2023-007604BE4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EBC01BF0-31CB-E790-50C8-84D98F309602}"/>
              </a:ext>
            </a:extLst>
          </p:cNvPr>
          <p:cNvSpPr txBox="1"/>
          <p:nvPr/>
        </p:nvSpPr>
        <p:spPr>
          <a:xfrm>
            <a:off x="722857" y="675786"/>
            <a:ext cx="391953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 – PHOTOCALL – Format 2100x3000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endParaRPr lang="fr-FR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224DD4A-DEEA-9DD4-3CC0-80A2C3ED2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9369" y="1107830"/>
            <a:ext cx="4924504" cy="575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27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D0953-37B2-C758-5384-73F8C576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B9646720-5487-983C-9609-0C159EB01E23}"/>
              </a:ext>
            </a:extLst>
          </p:cNvPr>
          <p:cNvSpPr txBox="1"/>
          <p:nvPr/>
        </p:nvSpPr>
        <p:spPr>
          <a:xfrm>
            <a:off x="743965" y="170145"/>
            <a:ext cx="2953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E BIS – Format 2100x3000 </a:t>
            </a:r>
            <a:r>
              <a:rPr lang="fr-FR" sz="1600" strike="sngStrike" dirty="0">
                <a:solidFill>
                  <a:schemeClr val="bg1"/>
                </a:solidFill>
                <a:highlight>
                  <a:srgbClr val="D9117E"/>
                </a:highlight>
              </a:rPr>
              <a:t>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5F04F4-51A2-D727-CACD-3CD91AF2C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018" y="742900"/>
            <a:ext cx="4113376" cy="577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52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9F1A8-702B-3149-3B83-D002987B8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EBBF2FA-5658-9EE8-15AB-21AE87365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430FC81-F7B5-E8D1-82A9-5A83D898D457}"/>
              </a:ext>
            </a:extLst>
          </p:cNvPr>
          <p:cNvSpPr txBox="1"/>
          <p:nvPr/>
        </p:nvSpPr>
        <p:spPr>
          <a:xfrm>
            <a:off x="933325" y="174122"/>
            <a:ext cx="2438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F – Format 3000x1900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1D01BBA-087A-31CD-C485-EB9A080C8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545" y="928322"/>
            <a:ext cx="7838205" cy="471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81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6DE88-3EE5-1FAA-A12D-7D6688349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25F5363-6E7B-5E32-2CE3-316FF755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985B446-986D-C3FD-1EE7-1A04E05BF9FF}"/>
              </a:ext>
            </a:extLst>
          </p:cNvPr>
          <p:cNvSpPr txBox="1"/>
          <p:nvPr/>
        </p:nvSpPr>
        <p:spPr>
          <a:xfrm>
            <a:off x="62799" y="123661"/>
            <a:ext cx="50560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E – LETTRE VOLUME – Vectorisé – largeur 1500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Bienvenue </a:t>
            </a:r>
            <a:b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600" dirty="0" err="1">
                <a:solidFill>
                  <a:schemeClr val="bg1"/>
                </a:solidFill>
                <a:highlight>
                  <a:srgbClr val="D9117E"/>
                </a:highlight>
              </a:rPr>
              <a:t>Welcome</a:t>
            </a:r>
            <a:endParaRPr lang="fr-FR" sz="16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D6D3001-438D-6699-CAF3-21CB1F6A62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401" y="2119874"/>
            <a:ext cx="6429198" cy="261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40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38F61B-BCC4-5CAB-5AA3-4671D37DBE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8512C15-58F4-1020-B9C6-C36F402E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00100" y="6356356"/>
            <a:ext cx="1475549" cy="205518"/>
          </a:xfrm>
        </p:spPr>
        <p:txBody>
          <a:bodyPr/>
          <a:lstStyle/>
          <a:p>
            <a:fld id="{BD5CE54B-C29A-4A25-9174-59FEA10EAC97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0E9491E-24B8-30C9-7453-DD09DD97769D}"/>
              </a:ext>
            </a:extLst>
          </p:cNvPr>
          <p:cNvSpPr txBox="1"/>
          <p:nvPr/>
        </p:nvSpPr>
        <p:spPr>
          <a:xfrm>
            <a:off x="144744" y="265369"/>
            <a:ext cx="23618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highlight>
                  <a:srgbClr val="D9117E"/>
                </a:highlight>
              </a:rPr>
              <a:t>&gt; Chevalet A4 L Gaborit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D41554D-C295-41D4-5AFB-E14C7F67F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399" y="870438"/>
            <a:ext cx="3617905" cy="5117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3206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28717DB-62EE-D89A-A84F-340D03D94284}"/>
              </a:ext>
            </a:extLst>
          </p:cNvPr>
          <p:cNvCxnSpPr/>
          <p:nvPr/>
        </p:nvCxnSpPr>
        <p:spPr>
          <a:xfrm>
            <a:off x="217249" y="851553"/>
            <a:ext cx="2339439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4DD20EB2-3DDB-9307-B0D1-AF17E2FBEC84}"/>
              </a:ext>
            </a:extLst>
          </p:cNvPr>
          <p:cNvSpPr txBox="1"/>
          <p:nvPr/>
        </p:nvSpPr>
        <p:spPr>
          <a:xfrm>
            <a:off x="59098" y="194519"/>
            <a:ext cx="829832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Stand METRO Professional</a:t>
            </a:r>
          </a:p>
          <a:p>
            <a:r>
              <a:rPr lang="fr-FR" sz="2800" b="1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9" name="Image 18" descr="Une image contenant texte, Police, capture d’écran, Graphique&#10;&#10;Description générée automatiquement">
            <a:extLst>
              <a:ext uri="{FF2B5EF4-FFF2-40B4-BE49-F238E27FC236}">
                <a16:creationId xmlns:a16="http://schemas.microsoft.com/office/drawing/2014/main" id="{43995DBB-8598-CE26-2904-D777061DF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147" y="5640255"/>
            <a:ext cx="988576" cy="8439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F13435B-0FC0-8EB9-E844-AFD1B3418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9445" y="896093"/>
            <a:ext cx="5695950" cy="583882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77DC2E2-D988-7D6C-8162-B1BA6A405BBB}"/>
              </a:ext>
            </a:extLst>
          </p:cNvPr>
          <p:cNvSpPr/>
          <p:nvPr/>
        </p:nvSpPr>
        <p:spPr>
          <a:xfrm>
            <a:off x="1695693" y="3630320"/>
            <a:ext cx="1433146" cy="10568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62F645-9865-BDC0-6D6E-F648282760AF}"/>
              </a:ext>
            </a:extLst>
          </p:cNvPr>
          <p:cNvSpPr/>
          <p:nvPr/>
        </p:nvSpPr>
        <p:spPr>
          <a:xfrm>
            <a:off x="670395" y="980147"/>
            <a:ext cx="3066336" cy="1446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 descr="Une image contenant capture d’écran, personne, texte, intérieur&#10;&#10;Description générée automatiquement">
            <a:extLst>
              <a:ext uri="{FF2B5EF4-FFF2-40B4-BE49-F238E27FC236}">
                <a16:creationId xmlns:a16="http://schemas.microsoft.com/office/drawing/2014/main" id="{2513E649-0A11-AFB0-B230-63E6C8189E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96" y="545123"/>
            <a:ext cx="4734263" cy="3429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0DDF765-9C4F-3D65-EEBC-005DB16D32DE}"/>
              </a:ext>
            </a:extLst>
          </p:cNvPr>
          <p:cNvSpPr txBox="1"/>
          <p:nvPr/>
        </p:nvSpPr>
        <p:spPr>
          <a:xfrm>
            <a:off x="1398004" y="854076"/>
            <a:ext cx="2057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Couteaux 3350 X2300 TBC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D7F334-1FC8-0334-5B50-3C9916A105EC}"/>
              </a:ext>
            </a:extLst>
          </p:cNvPr>
          <p:cNvSpPr txBox="1"/>
          <p:nvPr/>
        </p:nvSpPr>
        <p:spPr>
          <a:xfrm>
            <a:off x="3399286" y="1492350"/>
            <a:ext cx="21226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+ 1 argument SAV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  Format Environ 900 x 1000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D7FB2D-86D7-DDF2-27F0-A4B75B9130CA}"/>
              </a:ext>
            </a:extLst>
          </p:cNvPr>
          <p:cNvSpPr txBox="1"/>
          <p:nvPr/>
        </p:nvSpPr>
        <p:spPr>
          <a:xfrm>
            <a:off x="-4000" y="1828159"/>
            <a:ext cx="1191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Armoire froide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b="1" dirty="0">
                <a:solidFill>
                  <a:srgbClr val="D9117E"/>
                </a:solidFill>
              </a:rPr>
              <a:t>2000x2500</a:t>
            </a:r>
            <a:endParaRPr lang="fr-FR" sz="1200" dirty="0">
              <a:solidFill>
                <a:schemeClr val="bg1"/>
              </a:solidFill>
              <a:highlight>
                <a:srgbClr val="D9117E"/>
              </a:highlight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20A153E-A55B-D5B5-F00C-AEF2F04D9958}"/>
              </a:ext>
            </a:extLst>
          </p:cNvPr>
          <p:cNvSpPr txBox="1"/>
          <p:nvPr/>
        </p:nvSpPr>
        <p:spPr>
          <a:xfrm>
            <a:off x="1533231" y="2968855"/>
            <a:ext cx="2927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Logo METRO Professional </a:t>
            </a:r>
            <a:b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</a:br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+ Listing arguments page suivante «X »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01CAA03-118B-7EE3-7EA4-F51BAAD4805C}"/>
              </a:ext>
            </a:extLst>
          </p:cNvPr>
          <p:cNvSpPr txBox="1"/>
          <p:nvPr/>
        </p:nvSpPr>
        <p:spPr>
          <a:xfrm>
            <a:off x="6195911" y="4101502"/>
            <a:ext cx="2161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D9117E"/>
                </a:highlight>
              </a:rPr>
              <a:t>Attention le bon logo est METRO Professional</a:t>
            </a: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81C8705A-CB21-AB9F-8850-0A2CD862846D}"/>
              </a:ext>
            </a:extLst>
          </p:cNvPr>
          <p:cNvCxnSpPr>
            <a:cxnSpLocks/>
          </p:cNvCxnSpPr>
          <p:nvPr/>
        </p:nvCxnSpPr>
        <p:spPr>
          <a:xfrm>
            <a:off x="4501662" y="3787232"/>
            <a:ext cx="1705707" cy="4418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9E565303-8391-34CC-BBEF-A4B27F1EECE8}"/>
              </a:ext>
            </a:extLst>
          </p:cNvPr>
          <p:cNvCxnSpPr>
            <a:cxnSpLocks/>
          </p:cNvCxnSpPr>
          <p:nvPr/>
        </p:nvCxnSpPr>
        <p:spPr>
          <a:xfrm flipV="1">
            <a:off x="3685089" y="4381500"/>
            <a:ext cx="2674680" cy="43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4B87C35A-FC87-9776-18D7-AAC819D04AD3}"/>
              </a:ext>
            </a:extLst>
          </p:cNvPr>
          <p:cNvCxnSpPr>
            <a:cxnSpLocks/>
          </p:cNvCxnSpPr>
          <p:nvPr/>
        </p:nvCxnSpPr>
        <p:spPr>
          <a:xfrm>
            <a:off x="4756638" y="1321048"/>
            <a:ext cx="1554779" cy="2837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DB380E3-D48B-0EB3-0C51-957E66FF1F7E}"/>
              </a:ext>
            </a:extLst>
          </p:cNvPr>
          <p:cNvCxnSpPr/>
          <p:nvPr/>
        </p:nvCxnSpPr>
        <p:spPr>
          <a:xfrm flipV="1">
            <a:off x="2220095" y="4207940"/>
            <a:ext cx="413239" cy="1055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200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Iapetus" id="{28B3FB44-0736-48CA-863A-0A572F88C7F0}" vid="{1B745DAE-9A5B-40E7-AF4E-EA9C590F52B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028542AAB927419C7E634EE6107839" ma:contentTypeVersion="14" ma:contentTypeDescription="Create a new document." ma:contentTypeScope="" ma:versionID="4825f3aa1a10dcfbe687f55beb23802f">
  <xsd:schema xmlns:xsd="http://www.w3.org/2001/XMLSchema" xmlns:xs="http://www.w3.org/2001/XMLSchema" xmlns:p="http://schemas.microsoft.com/office/2006/metadata/properties" xmlns:ns3="037eb62e-2213-4ef9-8b1f-b7108b9efee9" xmlns:ns4="5a62fb69-e930-4dda-a0bf-62704fd75c8c" targetNamespace="http://schemas.microsoft.com/office/2006/metadata/properties" ma:root="true" ma:fieldsID="4f59ba30d199c5363e7b76279339f161" ns3:_="" ns4:_="">
    <xsd:import namespace="037eb62e-2213-4ef9-8b1f-b7108b9efee9"/>
    <xsd:import namespace="5a62fb69-e930-4dda-a0bf-62704fd75c8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eb62e-2213-4ef9-8b1f-b7108b9efee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2fb69-e930-4dda-a0bf-62704fd75c8c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0875A9-930D-4DEF-ACBC-28CC0C4CE566}">
  <ds:schemaRefs>
    <ds:schemaRef ds:uri="037eb62e-2213-4ef9-8b1f-b7108b9efee9"/>
    <ds:schemaRef ds:uri="5a62fb69-e930-4dda-a0bf-62704fd75c8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AB53E67-630A-4E36-BD43-1A5B92DE9D0C}">
  <ds:schemaRefs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037eb62e-2213-4ef9-8b1f-b7108b9efe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5a62fb69-e930-4dda-a0bf-62704fd75c8c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CEA7EE3-DF95-4B58-B4A7-85C94DEF4B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17388</TotalTime>
  <Words>512</Words>
  <Application>Microsoft Office PowerPoint</Application>
  <PresentationFormat>Grand écran</PresentationFormat>
  <Paragraphs>129</Paragraphs>
  <Slides>37</Slides>
  <Notes>27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4" baseType="lpstr">
      <vt:lpstr>Avenir Next LT Pro</vt:lpstr>
      <vt:lpstr>Arial</vt:lpstr>
      <vt:lpstr>Avenir LT Std 45 Book</vt:lpstr>
      <vt:lpstr>Aptos</vt:lpstr>
      <vt:lpstr>Wingdings</vt:lpstr>
      <vt:lpstr>CA Metro</vt:lpstr>
      <vt:lpstr>METRO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86</cp:revision>
  <dcterms:created xsi:type="dcterms:W3CDTF">2020-11-12T08:20:59Z</dcterms:created>
  <dcterms:modified xsi:type="dcterms:W3CDTF">2024-11-29T15:30:49Z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0x01010038028542AAB927419C7E634EE6107839</vt:lpwstr>
  </property>
</Properties>
</file>