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260" r:id="rId2"/>
    <p:sldId id="2147479977" r:id="rId3"/>
    <p:sldId id="2147479978" r:id="rId4"/>
    <p:sldId id="2147479980" r:id="rId5"/>
    <p:sldId id="2147479966" r:id="rId6"/>
    <p:sldId id="2147479965" r:id="rId7"/>
    <p:sldId id="2147479981" r:id="rId8"/>
    <p:sldId id="2147479971" r:id="rId9"/>
    <p:sldId id="2147479967" r:id="rId10"/>
    <p:sldId id="2147479968" r:id="rId11"/>
    <p:sldId id="2147479969" r:id="rId12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EDE8E3"/>
    <a:srgbClr val="D9117E"/>
    <a:srgbClr val="A27F4A"/>
    <a:srgbClr val="DAA478"/>
    <a:srgbClr val="FFFFFF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78FB2E-265A-44AA-A683-74835719EDB2}" v="52" dt="2024-10-14T16:23:39.3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0"/>
  </p:normalViewPr>
  <p:slideViewPr>
    <p:cSldViewPr snapToGrid="0">
      <p:cViewPr varScale="1">
        <p:scale>
          <a:sx n="92" d="100"/>
          <a:sy n="92" d="100"/>
        </p:scale>
        <p:origin x="23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17/10/2024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21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21" y="3640011"/>
            <a:ext cx="2570163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Logo client </a:t>
            </a:r>
            <a:br>
              <a:rPr lang="fr-FR"/>
            </a:br>
            <a:r>
              <a:rPr lang="fr-FR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40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4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8" y="788568"/>
            <a:ext cx="5010967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Support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4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4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59991" indent="-156596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9" y="483446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6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40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4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4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4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4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59991" indent="-156596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9" y="483446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6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5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6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40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4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 1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6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 2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4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59991" indent="-156596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9" y="483446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6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2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4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43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6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droite</a:t>
            </a:r>
            <a:br>
              <a:rPr lang="fr-FR"/>
            </a:br>
            <a:r>
              <a:rPr lang="fr-FR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40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40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4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59991" indent="-156596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9" y="483446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6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9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6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701" y="6121408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4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A4</a:t>
            </a:r>
            <a:br>
              <a:rPr lang="fr-FR"/>
            </a:br>
            <a:r>
              <a:rPr lang="fr-FR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40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2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4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59991" indent="-156596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9" y="483446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6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73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A4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8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3" y="711794"/>
            <a:ext cx="2706747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Kakémono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5" y="711794"/>
            <a:ext cx="2706747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Kakémono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8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2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7" y="3429008"/>
            <a:ext cx="11514011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/>
              <a:t>Titre de </a:t>
            </a:r>
            <a:br>
              <a:rPr lang="fr-FR"/>
            </a:br>
            <a:r>
              <a:rPr lang="fr-FR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7" y="5243980"/>
            <a:ext cx="11587163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5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53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14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9" y="1337389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32" y="5811843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8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4" y="5811843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8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7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33" y="1259866"/>
            <a:ext cx="3625759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Support divers</a:t>
            </a:r>
            <a:br>
              <a:rPr lang="fr-FR"/>
            </a:br>
            <a:r>
              <a:rPr lang="fr-FR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40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4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34" y="0"/>
            <a:ext cx="81934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4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59991" indent="-156596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9" y="483446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6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9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Image </a:t>
            </a:r>
            <a:br>
              <a:rPr lang="fr-FR"/>
            </a:br>
            <a:r>
              <a:rPr lang="fr-FR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90" y="865169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Site web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4" y="6312556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6" y="6390349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40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40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5" y="1376364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  <p:pic>
        <p:nvPicPr>
          <p:cNvPr id="2" name="Picture 2" descr="logo supermarché match - At Work Conseil">
            <a:extLst>
              <a:ext uri="{FF2B5EF4-FFF2-40B4-BE49-F238E27FC236}">
                <a16:creationId xmlns:a16="http://schemas.microsoft.com/office/drawing/2014/main" id="{B02D9387-E906-AFA8-C9E5-C02049F3945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10674521" y="6179186"/>
            <a:ext cx="1217443" cy="5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27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40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6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40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1" y="5004036"/>
            <a:ext cx="2090059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40" y="4598385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8" y="4598385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6" y="4598385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40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40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1" y="5004036"/>
            <a:ext cx="2090059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40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6" y="128933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603" y="1481139"/>
            <a:ext cx="2100263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90" y="1481139"/>
            <a:ext cx="2100263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8" y="1481139"/>
            <a:ext cx="2100263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5" y="1481139"/>
            <a:ext cx="2100263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30" y="4757064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90" y="4757065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604" y="4757065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62" y="4757065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40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40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62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60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60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60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6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9" y="4522770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42" y="4522771"/>
            <a:ext cx="3480655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42" y="5501501"/>
            <a:ext cx="3480655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23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1" y="0"/>
            <a:ext cx="4063203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6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42" y="773731"/>
            <a:ext cx="3480655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42" y="1752461"/>
            <a:ext cx="3480655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42" y="2145935"/>
            <a:ext cx="3480655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7" y="0"/>
            <a:ext cx="4063203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7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773731"/>
            <a:ext cx="4445699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752461"/>
            <a:ext cx="444569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7" y="2145935"/>
            <a:ext cx="4445699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9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40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Texte du masque (pour passer aux autres styles de texte de la présentation (</a:t>
            </a:r>
            <a:r>
              <a:rPr lang="fr-FR" altLang="fr-FR" err="1"/>
              <a:t>pomme+Y</a:t>
            </a:r>
            <a:r>
              <a:rPr lang="fr-FR" altLang="fr-FR"/>
              <a:t>)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317553" y="5953133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87" r:id="rId4"/>
    <p:sldLayoutId id="2147483688" r:id="rId5"/>
    <p:sldLayoutId id="2147483689" r:id="rId6"/>
    <p:sldLayoutId id="2147483697" r:id="rId7"/>
    <p:sldLayoutId id="2147483690" r:id="rId8"/>
    <p:sldLayoutId id="2147483698" r:id="rId9"/>
    <p:sldLayoutId id="2147483694" r:id="rId10"/>
    <p:sldLayoutId id="2147483679" r:id="rId11"/>
    <p:sldLayoutId id="2147483682" r:id="rId12"/>
    <p:sldLayoutId id="2147483678" r:id="rId13"/>
    <p:sldLayoutId id="2147483680" r:id="rId14"/>
    <p:sldLayoutId id="2147483681" r:id="rId15"/>
    <p:sldLayoutId id="2147483683" r:id="rId16"/>
    <p:sldLayoutId id="2147483684" r:id="rId17"/>
    <p:sldLayoutId id="2147483691" r:id="rId18"/>
    <p:sldLayoutId id="2147483692" r:id="rId19"/>
    <p:sldLayoutId id="2147483685" r:id="rId20"/>
    <p:sldLayoutId id="2147483693" r:id="rId21"/>
    <p:sldLayoutId id="2147483686" r:id="rId22"/>
    <p:sldLayoutId id="2147483696" r:id="rId23"/>
    <p:sldLayoutId id="2147483695" r:id="rId24"/>
    <p:sldLayoutId id="2147483677" r:id="rId25"/>
    <p:sldLayoutId id="2147483676" r:id="rId26"/>
    <p:sldLayoutId id="2147483699" r:id="rId2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396" indent="-156596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3992" indent="-156596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3987" indent="-156596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EC4E41-4A43-F670-5F6B-040045067C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Cartes de vœux </a:t>
            </a:r>
          </a:p>
        </p:txBody>
      </p:sp>
    </p:spTree>
    <p:extLst>
      <p:ext uri="{BB962C8B-B14F-4D97-AF65-F5344CB8AC3E}">
        <p14:creationId xmlns:p14="http://schemas.microsoft.com/office/powerpoint/2010/main" val="1756308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livre, Produit en papier, carte&#10;&#10;Description générée automatiquement">
            <a:extLst>
              <a:ext uri="{FF2B5EF4-FFF2-40B4-BE49-F238E27FC236}">
                <a16:creationId xmlns:a16="http://schemas.microsoft.com/office/drawing/2014/main" id="{224E949A-D434-C982-1E7A-5811D5B04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57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Produit en papier, Approvisionnement général, Post-it&#10;&#10;Description générée automatiquement">
            <a:extLst>
              <a:ext uri="{FF2B5EF4-FFF2-40B4-BE49-F238E27FC236}">
                <a16:creationId xmlns:a16="http://schemas.microsoft.com/office/drawing/2014/main" id="{25451B86-AD59-A515-6232-D9A07E22A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86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dessin humoristique, jouet&#10;&#10;Description générée automatiquement">
            <a:extLst>
              <a:ext uri="{FF2B5EF4-FFF2-40B4-BE49-F238E27FC236}">
                <a16:creationId xmlns:a16="http://schemas.microsoft.com/office/drawing/2014/main" id="{CD525E7F-9A0E-5964-2924-2EF9655A0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8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Snack, nourriture, confiserie&#10;&#10;Description générée automatiquement">
            <a:extLst>
              <a:ext uri="{FF2B5EF4-FFF2-40B4-BE49-F238E27FC236}">
                <a16:creationId xmlns:a16="http://schemas.microsoft.com/office/drawing/2014/main" id="{B5196E6C-AB95-A03A-D9CF-894C9A880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171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Empaquetage et étiquetage, nourriture, emballage&#10;&#10;Description générée automatiquement">
            <a:extLst>
              <a:ext uri="{FF2B5EF4-FFF2-40B4-BE49-F238E27FC236}">
                <a16:creationId xmlns:a16="http://schemas.microsoft.com/office/drawing/2014/main" id="{EE76B2A2-709E-1ADA-9D55-9D3F12379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311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carte de visite, fournitures de bureau, carte&#10;&#10;Description générée automatiquement">
            <a:extLst>
              <a:ext uri="{FF2B5EF4-FFF2-40B4-BE49-F238E27FC236}">
                <a16:creationId xmlns:a16="http://schemas.microsoft.com/office/drawing/2014/main" id="{0F9B1A2B-9352-7946-DF7E-DD70155DC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70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graphisme, carte, carte de visite&#10;&#10;Description générée automatiquement">
            <a:extLst>
              <a:ext uri="{FF2B5EF4-FFF2-40B4-BE49-F238E27FC236}">
                <a16:creationId xmlns:a16="http://schemas.microsoft.com/office/drawing/2014/main" id="{E3C2126F-4FC6-5A93-2643-7DC74AF344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72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livre, conception&#10;&#10;Description générée automatiquement">
            <a:extLst>
              <a:ext uri="{FF2B5EF4-FFF2-40B4-BE49-F238E27FC236}">
                <a16:creationId xmlns:a16="http://schemas.microsoft.com/office/drawing/2014/main" id="{EF5C8DF6-74A6-E6C3-731C-4BEC77909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53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43D42B0D-0F20-A004-34EF-6311D4821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5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23410-9C33-94B9-1569-F04C0B36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2B699B-A453-9C4A-C906-0578DF564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4FDE9E-5953-05AB-17FC-292FF678F74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2D6A0-1D03-E732-0F75-39ABD72B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livre, logo, carte&#10;&#10;Description générée automatiquement">
            <a:extLst>
              <a:ext uri="{FF2B5EF4-FFF2-40B4-BE49-F238E27FC236}">
                <a16:creationId xmlns:a16="http://schemas.microsoft.com/office/drawing/2014/main" id="{C28B0263-875B-0E68-CBC5-0856573EA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87729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Personnalisé 1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009BCF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5" id="{72DCAF1D-20D1-0E47-AF0B-45B6BD324DB7}" vid="{1E649819-2157-FD42-949D-111D9DB9753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LNB_Presentation_template</Template>
  <TotalTime>2153</TotalTime>
  <Words>3</Words>
  <Application>Microsoft Office PowerPoint</Application>
  <PresentationFormat>Grand écran</PresentationFormat>
  <Paragraphs>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Cartes de vœux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Fête des clients</dc:title>
  <dc:subject/>
  <dc:creator>Manon TOULI - Le Nouveau Bélier</dc:creator>
  <cp:keywords/>
  <dc:description/>
  <cp:lastModifiedBy>Antoine Jubert</cp:lastModifiedBy>
  <cp:revision>13</cp:revision>
  <cp:lastPrinted>2022-07-05T07:32:58Z</cp:lastPrinted>
  <dcterms:created xsi:type="dcterms:W3CDTF">2024-03-21T13:57:28Z</dcterms:created>
  <dcterms:modified xsi:type="dcterms:W3CDTF">2024-10-17T05:22:53Z</dcterms:modified>
  <cp:category/>
</cp:coreProperties>
</file>