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9" r:id="rId5"/>
    <p:sldId id="262" r:id="rId6"/>
    <p:sldId id="258" r:id="rId7"/>
    <p:sldId id="260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D9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BDDD5C-A456-6440-7F36-3BFAA59458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E846163-07E3-0EB6-C625-F90CF7FC28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E425E4-64E1-8B44-1E50-F6EAE5298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CF2DF-6552-482B-980E-1FEB349A9AC6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8A7E365-9E94-75CC-0464-3D6A47356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9589B6-8C81-02CD-15FD-D97B7128A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CBC5-C7B5-4418-8057-D35FF98A2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8502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F180FD-16F7-E5B6-6C69-A7800421D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69C77B2-B9FE-31AA-03CD-6D5238682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24A4F63-393A-7817-545C-269D14114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CF2DF-6552-482B-980E-1FEB349A9AC6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0E8E8DD-01E9-DF2C-8BA9-7DAA59879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B1E1205-CC3C-70D4-97F7-104C3CBFE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CBC5-C7B5-4418-8057-D35FF98A2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4137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C5C8285-AA84-474D-9904-022C37A4CB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6EB7637-C9CD-A53B-A78B-9FA2C21DE4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1C5DC69-85A3-079B-AA0C-F493B6F42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CF2DF-6552-482B-980E-1FEB349A9AC6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0CD0931-7420-A28F-3EFD-0EF5CAFE7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6D76722-B519-CC67-06FE-AE4AE6EBE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CBC5-C7B5-4418-8057-D35FF98A2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4371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FAF56B-DB0B-3855-EBAE-A27873AAA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4B2005A-5B45-AC8C-0200-886E97A8D1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8B4CD1C-70E7-AD0F-95B5-D45CDF9FA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CF2DF-6552-482B-980E-1FEB349A9AC6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38EFCA6-4F49-0EF6-C60C-4EBB2A668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0B0D9AC-C151-789C-CC5D-6D00D8018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CBC5-C7B5-4418-8057-D35FF98A2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9457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DD6C78-C625-098E-8B73-C5082C1E4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40E840-0F51-6C19-3EA0-0354E96FFA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0E37357-C691-0A8E-12C1-4B7D07019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CF2DF-6552-482B-980E-1FEB349A9AC6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B10F18C-85A9-5AE4-8C62-6DAB835EA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8D6E641-00AD-91AB-2EC8-5AECD04BC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CBC5-C7B5-4418-8057-D35FF98A2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5372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B70F5A-B1B4-AF43-6CEF-1034CE916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986BD7-CC39-E048-6E3C-C6B3DD4A0B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0614660-31B5-AB79-54CC-AA5C905ABE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B670E4B-D388-63A3-FF6A-7E6DD0F25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CF2DF-6552-482B-980E-1FEB349A9AC6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C3FDC31-1E8A-D526-EFEB-DE907D80F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E8B12A0-C1EC-2159-02AD-C42661699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CBC5-C7B5-4418-8057-D35FF98A2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7297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BD2D01-A2C8-43C6-3763-FFC5C311E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314CF9-765B-DD89-1339-3C93E988B1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A55D6C7-1F09-FC9E-3106-401AD291DB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3BC4397-5D51-A483-D7B2-F775107AA7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3D9A8C7-8775-8D03-F9E3-580C13CA84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C574F5A-4FB4-9008-7A63-9655F2DA6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CF2DF-6552-482B-980E-1FEB349A9AC6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53169FD-ED3A-45D4-0129-C2549322A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FF55EAF6-254D-36DD-FD64-7E084FBD6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CBC5-C7B5-4418-8057-D35FF98A2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9889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BF9F6F-CF08-95F2-09BE-1A68BC7FA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079DD68-EF8F-CF84-6010-1C7499738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CF2DF-6552-482B-980E-1FEB349A9AC6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5F22147-9B9B-7712-A8AF-E3D78DF8B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60E797-9B5A-F8AE-E3EC-19246705B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CBC5-C7B5-4418-8057-D35FF98A2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5086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39F3FE1-FA58-0266-2652-BF522B7AD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CF2DF-6552-482B-980E-1FEB349A9AC6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1A76C52-C957-E6BD-98F2-883F92428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8EA4BE0-5927-BC0E-4061-CB7D33056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CBC5-C7B5-4418-8057-D35FF98A2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0322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40AFB2-E19A-2332-A4BC-D3C82127D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43AD489-18A0-A940-7EE1-7E07BAB7F3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5F9E585-2E44-50A5-4BBC-D8663D6B57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5E6E60B-3CC9-6F7B-9054-09B06E4D1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CF2DF-6552-482B-980E-1FEB349A9AC6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29ABFD2-7CC3-41EC-B4FA-D6D07378D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5FF63EC-71D2-1118-7FE2-288ACDD1E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CBC5-C7B5-4418-8057-D35FF98A2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0833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C3E6B1-959C-69F0-7196-01222A83D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E5314E6-2A6D-042C-9428-B86B8FB5F7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BA2B43A-C243-2FB0-D142-867F7110E5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1709BF8-8353-23C2-93E1-8DE40C8A4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CF2DF-6552-482B-980E-1FEB349A9AC6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79871FD-9BDB-AF52-2C0F-B5B2C81A4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254FE1F-89D9-D01C-F9DE-34562B3BF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CBC5-C7B5-4418-8057-D35FF98A2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3040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82583D5-1B07-1ED6-F12C-B5D60ED39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786A0B5-997B-F324-EF1A-00642A044B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F601F7D-D81E-61B7-31A2-FC2C339686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F2DF-6552-482B-980E-1FEB349A9AC6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1F29E10-C3D7-A6A5-4D06-A36AD93F79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86D3FFF-C031-4F38-8FFF-0023FA03D5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7CBC5-C7B5-4418-8057-D35FF98A2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2818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FA122F1-6850-66AF-7188-3B1B86058C0B}"/>
              </a:ext>
            </a:extLst>
          </p:cNvPr>
          <p:cNvSpPr/>
          <p:nvPr/>
        </p:nvSpPr>
        <p:spPr>
          <a:xfrm>
            <a:off x="-16190" y="0"/>
            <a:ext cx="12208190" cy="6858000"/>
          </a:xfrm>
          <a:prstGeom prst="rect">
            <a:avLst/>
          </a:prstGeom>
          <a:solidFill>
            <a:srgbClr val="9CD9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447AA1B-9529-975F-897A-9DF180D26E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77"/>
          <a:stretch/>
        </p:blipFill>
        <p:spPr>
          <a:xfrm>
            <a:off x="0" y="589705"/>
            <a:ext cx="12208190" cy="4533089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32181E44-F610-DC27-956F-26726DB0D1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964" y="589705"/>
            <a:ext cx="2714956" cy="1155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5233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FA122F1-6850-66AF-7188-3B1B86058C0B}"/>
              </a:ext>
            </a:extLst>
          </p:cNvPr>
          <p:cNvSpPr/>
          <p:nvPr/>
        </p:nvSpPr>
        <p:spPr>
          <a:xfrm>
            <a:off x="-16190" y="0"/>
            <a:ext cx="12208190" cy="6858000"/>
          </a:xfrm>
          <a:prstGeom prst="rect">
            <a:avLst/>
          </a:prstGeom>
          <a:solidFill>
            <a:srgbClr val="9CD9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447AA1B-9529-975F-897A-9DF180D26E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77"/>
          <a:stretch/>
        </p:blipFill>
        <p:spPr>
          <a:xfrm>
            <a:off x="2032129" y="1358190"/>
            <a:ext cx="7345311" cy="2727427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32181E44-F610-DC27-956F-26726DB0D1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004" y="1502895"/>
            <a:ext cx="1554252" cy="661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3CC5577-2B25-9EEB-9EA7-124FAC2DAACF}"/>
              </a:ext>
            </a:extLst>
          </p:cNvPr>
          <p:cNvSpPr txBox="1"/>
          <p:nvPr/>
        </p:nvSpPr>
        <p:spPr>
          <a:xfrm>
            <a:off x="3589469" y="3944998"/>
            <a:ext cx="468865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i="1" dirty="0" err="1">
                <a:latin typeface="Avenir Next LT Pro" panose="020B0504020202020204" pitchFamily="34" charset="0"/>
              </a:rPr>
              <a:t>Video</a:t>
            </a:r>
            <a:r>
              <a:rPr lang="fr-FR" sz="2800" b="1" i="1" dirty="0">
                <a:latin typeface="Avenir Next LT Pro" panose="020B0504020202020204" pitchFamily="34" charset="0"/>
              </a:rPr>
              <a:t> humour</a:t>
            </a:r>
          </a:p>
          <a:p>
            <a:r>
              <a:rPr lang="fr-FR" sz="2800" b="1" i="1" dirty="0">
                <a:latin typeface="Avenir Next LT Pro" panose="020B0504020202020204" pitchFamily="34" charset="0"/>
              </a:rPr>
              <a:t>Référence ‘centre d’appel’</a:t>
            </a:r>
          </a:p>
        </p:txBody>
      </p:sp>
    </p:spTree>
    <p:extLst>
      <p:ext uri="{BB962C8B-B14F-4D97-AF65-F5344CB8AC3E}">
        <p14:creationId xmlns:p14="http://schemas.microsoft.com/office/powerpoint/2010/main" val="3382539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FA122F1-6850-66AF-7188-3B1B86058C0B}"/>
              </a:ext>
            </a:extLst>
          </p:cNvPr>
          <p:cNvSpPr/>
          <p:nvPr/>
        </p:nvSpPr>
        <p:spPr>
          <a:xfrm>
            <a:off x="-16190" y="0"/>
            <a:ext cx="12208190" cy="6858000"/>
          </a:xfrm>
          <a:prstGeom prst="rect">
            <a:avLst/>
          </a:prstGeom>
          <a:solidFill>
            <a:srgbClr val="9CD9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Tete a claque Fraude">
            <a:hlinkClick r:id="" action="ppaction://media"/>
            <a:extLst>
              <a:ext uri="{FF2B5EF4-FFF2-40B4-BE49-F238E27FC236}">
                <a16:creationId xmlns:a16="http://schemas.microsoft.com/office/drawing/2014/main" id="{CD6BB132-6724-D553-7508-225DE25A084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95795" y="1323832"/>
            <a:ext cx="7600409" cy="4210335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D00AE78F-B4BC-C781-F333-C1A9D44C3BFB}"/>
              </a:ext>
            </a:extLst>
          </p:cNvPr>
          <p:cNvSpPr txBox="1"/>
          <p:nvPr/>
        </p:nvSpPr>
        <p:spPr>
          <a:xfrm>
            <a:off x="3596634" y="5750214"/>
            <a:ext cx="4011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Possibilité d’ajouter des sous-titrages</a:t>
            </a:r>
          </a:p>
        </p:txBody>
      </p:sp>
    </p:spTree>
    <p:extLst>
      <p:ext uri="{BB962C8B-B14F-4D97-AF65-F5344CB8AC3E}">
        <p14:creationId xmlns:p14="http://schemas.microsoft.com/office/powerpoint/2010/main" val="247191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4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FA122F1-6850-66AF-7188-3B1B86058C0B}"/>
              </a:ext>
            </a:extLst>
          </p:cNvPr>
          <p:cNvSpPr/>
          <p:nvPr/>
        </p:nvSpPr>
        <p:spPr>
          <a:xfrm>
            <a:off x="-16190" y="0"/>
            <a:ext cx="12208190" cy="6858000"/>
          </a:xfrm>
          <a:prstGeom prst="rect">
            <a:avLst/>
          </a:prstGeom>
          <a:solidFill>
            <a:srgbClr val="9CD9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La hotline - Palmashow">
            <a:hlinkClick r:id="" action="ppaction://media"/>
            <a:extLst>
              <a:ext uri="{FF2B5EF4-FFF2-40B4-BE49-F238E27FC236}">
                <a16:creationId xmlns:a16="http://schemas.microsoft.com/office/drawing/2014/main" id="{8B1AF127-05B0-ECBB-AA67-3BE07B9337D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19200" y="792737"/>
            <a:ext cx="9753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604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7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FA122F1-6850-66AF-7188-3B1B86058C0B}"/>
              </a:ext>
            </a:extLst>
          </p:cNvPr>
          <p:cNvSpPr/>
          <p:nvPr/>
        </p:nvSpPr>
        <p:spPr>
          <a:xfrm>
            <a:off x="-16190" y="0"/>
            <a:ext cx="12208190" cy="6858000"/>
          </a:xfrm>
          <a:prstGeom prst="rect">
            <a:avLst/>
          </a:prstGeom>
          <a:solidFill>
            <a:srgbClr val="9CD9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447AA1B-9529-975F-897A-9DF180D26E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77"/>
          <a:stretch/>
        </p:blipFill>
        <p:spPr>
          <a:xfrm>
            <a:off x="2032129" y="1358190"/>
            <a:ext cx="7345311" cy="2727427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32181E44-F610-DC27-956F-26726DB0D1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004" y="1502895"/>
            <a:ext cx="1554252" cy="661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E8035C47-7E41-B762-66FC-EABD626A9F88}"/>
              </a:ext>
            </a:extLst>
          </p:cNvPr>
          <p:cNvSpPr txBox="1"/>
          <p:nvPr/>
        </p:nvSpPr>
        <p:spPr>
          <a:xfrm>
            <a:off x="2925452" y="3965318"/>
            <a:ext cx="63410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i="1" dirty="0" err="1">
                <a:latin typeface="Avenir Next LT Pro" panose="020B0504020202020204" pitchFamily="34" charset="0"/>
              </a:rPr>
              <a:t>Video</a:t>
            </a:r>
            <a:r>
              <a:rPr lang="fr-FR" sz="2800" b="1" i="1" dirty="0">
                <a:latin typeface="Avenir Next LT Pro" panose="020B0504020202020204" pitchFamily="34" charset="0"/>
              </a:rPr>
              <a:t> humour</a:t>
            </a:r>
          </a:p>
          <a:p>
            <a:r>
              <a:rPr lang="fr-FR" sz="2800" b="1" i="1" dirty="0">
                <a:latin typeface="Avenir Next LT Pro" panose="020B0504020202020204" pitchFamily="34" charset="0"/>
              </a:rPr>
              <a:t>Référence générique ‘supermarché’</a:t>
            </a:r>
          </a:p>
        </p:txBody>
      </p:sp>
    </p:spTree>
    <p:extLst>
      <p:ext uri="{BB962C8B-B14F-4D97-AF65-F5344CB8AC3E}">
        <p14:creationId xmlns:p14="http://schemas.microsoft.com/office/powerpoint/2010/main" val="347857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FA122F1-6850-66AF-7188-3B1B86058C0B}"/>
              </a:ext>
            </a:extLst>
          </p:cNvPr>
          <p:cNvSpPr/>
          <p:nvPr/>
        </p:nvSpPr>
        <p:spPr>
          <a:xfrm>
            <a:off x="-16190" y="0"/>
            <a:ext cx="12208190" cy="6858000"/>
          </a:xfrm>
          <a:prstGeom prst="rect">
            <a:avLst/>
          </a:prstGeom>
          <a:solidFill>
            <a:srgbClr val="9CD9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Tete a claque Chips">
            <a:hlinkClick r:id="" action="ppaction://media"/>
            <a:extLst>
              <a:ext uri="{FF2B5EF4-FFF2-40B4-BE49-F238E27FC236}">
                <a16:creationId xmlns:a16="http://schemas.microsoft.com/office/drawing/2014/main" id="{094B4ED4-43CA-9586-E825-A7FDB705ABF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51754" y="650774"/>
            <a:ext cx="6380486" cy="480622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57543CDF-A419-DB0A-12C6-A6484E799A44}"/>
              </a:ext>
            </a:extLst>
          </p:cNvPr>
          <p:cNvSpPr txBox="1"/>
          <p:nvPr/>
        </p:nvSpPr>
        <p:spPr>
          <a:xfrm>
            <a:off x="3596634" y="5750214"/>
            <a:ext cx="4011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Possibilité d’ajouter des sous-titrages</a:t>
            </a:r>
          </a:p>
        </p:txBody>
      </p:sp>
    </p:spTree>
    <p:extLst>
      <p:ext uri="{BB962C8B-B14F-4D97-AF65-F5344CB8AC3E}">
        <p14:creationId xmlns:p14="http://schemas.microsoft.com/office/powerpoint/2010/main" val="33023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2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FA122F1-6850-66AF-7188-3B1B86058C0B}"/>
              </a:ext>
            </a:extLst>
          </p:cNvPr>
          <p:cNvSpPr/>
          <p:nvPr/>
        </p:nvSpPr>
        <p:spPr>
          <a:xfrm>
            <a:off x="-16190" y="0"/>
            <a:ext cx="12208190" cy="6858000"/>
          </a:xfrm>
          <a:prstGeom prst="rect">
            <a:avLst/>
          </a:prstGeom>
          <a:solidFill>
            <a:srgbClr val="9CD9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21 - Bref. Je suis allé au supermarché.">
            <a:hlinkClick r:id="" action="ppaction://media"/>
            <a:extLst>
              <a:ext uri="{FF2B5EF4-FFF2-40B4-BE49-F238E27FC236}">
                <a16:creationId xmlns:a16="http://schemas.microsoft.com/office/drawing/2014/main" id="{4B0D35A1-C666-216B-6669-4BB13E98F36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87883" y="736136"/>
            <a:ext cx="8642891" cy="486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26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57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Microsoft Office PowerPoint</Application>
  <PresentationFormat>Grand écran</PresentationFormat>
  <Paragraphs>6</Paragraphs>
  <Slides>7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Avenir Next LT Pro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2</cp:revision>
  <dcterms:created xsi:type="dcterms:W3CDTF">2023-03-10T07:38:53Z</dcterms:created>
  <dcterms:modified xsi:type="dcterms:W3CDTF">2023-03-10T10:20:28Z</dcterms:modified>
</cp:coreProperties>
</file>