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4"/>
  </p:notesMasterIdLst>
  <p:sldIdLst>
    <p:sldId id="2147479844" r:id="rId2"/>
    <p:sldId id="2147479845" r:id="rId3"/>
    <p:sldId id="2147479850" r:id="rId4"/>
    <p:sldId id="2147479866" r:id="rId5"/>
    <p:sldId id="2147479858" r:id="rId6"/>
    <p:sldId id="2147479861" r:id="rId7"/>
    <p:sldId id="2147479857" r:id="rId8"/>
    <p:sldId id="2147479868" r:id="rId9"/>
    <p:sldId id="2147479856" r:id="rId10"/>
    <p:sldId id="2147479865" r:id="rId11"/>
    <p:sldId id="2147479870" r:id="rId12"/>
    <p:sldId id="2147479869" r:id="rId13"/>
  </p:sldIdLst>
  <p:sldSz cx="12192000" cy="6858000"/>
  <p:notesSz cx="6738938" cy="986948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BEC13"/>
    <a:srgbClr val="D9117E"/>
    <a:srgbClr val="FFFFFF"/>
    <a:srgbClr val="EDE8E3"/>
    <a:srgbClr val="A27F4A"/>
    <a:srgbClr val="DAA478"/>
    <a:srgbClr val="237756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1" autoAdjust="0"/>
    <p:restoredTop sz="95706" autoAdjust="0"/>
  </p:normalViewPr>
  <p:slideViewPr>
    <p:cSldViewPr snapToGrid="0">
      <p:cViewPr varScale="1">
        <p:scale>
          <a:sx n="78" d="100"/>
          <a:sy n="78" d="100"/>
        </p:scale>
        <p:origin x="1032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206" cy="495189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7173" y="0"/>
            <a:ext cx="2920206" cy="495189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07/06/2024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9788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894" y="4749691"/>
            <a:ext cx="5391150" cy="3886111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4302"/>
            <a:ext cx="2920206" cy="495187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7173" y="9374302"/>
            <a:ext cx="2920206" cy="495187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Nouveau design </a:t>
            </a:r>
            <a:br>
              <a:rPr kumimoji="0" lang="fr-FR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</a:br>
            <a:r>
              <a:rPr kumimoji="0" lang="fr-FR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logo app Match</a:t>
            </a:r>
            <a:endParaRPr lang="fr-FR" sz="13800" dirty="0"/>
          </a:p>
        </p:txBody>
      </p:sp>
    </p:spTree>
    <p:extLst>
      <p:ext uri="{BB962C8B-B14F-4D97-AF65-F5344CB8AC3E}">
        <p14:creationId xmlns:p14="http://schemas.microsoft.com/office/powerpoint/2010/main" val="3654258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carte, texte, Terre, Monde&#10;&#10;Description générée automatiquement">
            <a:extLst>
              <a:ext uri="{FF2B5EF4-FFF2-40B4-BE49-F238E27FC236}">
                <a16:creationId xmlns:a16="http://schemas.microsoft.com/office/drawing/2014/main" id="{781AF37D-7ACB-FD24-DFF8-074B0D4BE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49" y="0"/>
            <a:ext cx="316718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 4" descr="Une image contenant Téléphone mobile, Appareil de communications portable, gadget, Appareil de communication&#10;&#10;Description générée automatiquement">
            <a:extLst>
              <a:ext uri="{FF2B5EF4-FFF2-40B4-BE49-F238E27FC236}">
                <a16:creationId xmlns:a16="http://schemas.microsoft.com/office/drawing/2014/main" id="{284A4A9C-6468-CF31-E6DF-7881520B31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4F8F6"/>
              </a:clrFrom>
              <a:clrTo>
                <a:srgbClr val="F4F8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9" t="11722" r="39153" b="14809"/>
          <a:stretch/>
        </p:blipFill>
        <p:spPr>
          <a:xfrm>
            <a:off x="6371303" y="-1"/>
            <a:ext cx="3313450" cy="6961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2627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 descr="Une image contenant texte, capture d’écran, logo, symbole&#10;&#10;Description générée automatiquement">
            <a:extLst>
              <a:ext uri="{FF2B5EF4-FFF2-40B4-BE49-F238E27FC236}">
                <a16:creationId xmlns:a16="http://schemas.microsoft.com/office/drawing/2014/main" id="{6559564E-502B-CB1A-9F96-BA546C31B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716" y="-3090448"/>
            <a:ext cx="8858865" cy="12525884"/>
          </a:xfrm>
          <a:prstGeom prst="rect">
            <a:avLst/>
          </a:prstGeom>
        </p:spPr>
      </p:pic>
      <p:pic>
        <p:nvPicPr>
          <p:cNvPr id="11" name="Image 10" descr="Une image contenant texte, capture d’écran, logo, symbole&#10;&#10;Description générée automatiquement">
            <a:extLst>
              <a:ext uri="{FF2B5EF4-FFF2-40B4-BE49-F238E27FC236}">
                <a16:creationId xmlns:a16="http://schemas.microsoft.com/office/drawing/2014/main" id="{6E7F7DA8-6F9C-5011-1D74-1B19EAF886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499" y="-3090449"/>
            <a:ext cx="8862584" cy="12525885"/>
          </a:xfrm>
          <a:prstGeom prst="rect">
            <a:avLst/>
          </a:prstGeom>
        </p:spPr>
      </p:pic>
      <p:pic>
        <p:nvPicPr>
          <p:cNvPr id="13" name="Image 12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C8A71C84-950F-941D-32AF-5D523E93D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3265" y="-3090448"/>
            <a:ext cx="8858865" cy="1252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1093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Police, lettre&#10;&#10;Description générée automatiquement">
            <a:extLst>
              <a:ext uri="{FF2B5EF4-FFF2-40B4-BE49-F238E27FC236}">
                <a16:creationId xmlns:a16="http://schemas.microsoft.com/office/drawing/2014/main" id="{7DC746E2-EEE4-6475-86A9-EE8B41216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385" y="572757"/>
            <a:ext cx="2679142" cy="5953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63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57BE830-A5AF-FA46-6DE5-7BD9EFB52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Nouveau logo d’app Match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4CB2EE1-FD73-2C0E-841C-868FF83D3981}"/>
              </a:ext>
            </a:extLst>
          </p:cNvPr>
          <p:cNvSpPr txBox="1"/>
          <p:nvPr/>
        </p:nvSpPr>
        <p:spPr>
          <a:xfrm>
            <a:off x="1109935" y="1457841"/>
            <a:ext cx="86319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i="0" dirty="0">
                <a:solidFill>
                  <a:srgbClr val="0F0F0F"/>
                </a:solidFill>
                <a:effectLst/>
                <a:latin typeface="Avenir Next LT Pro" panose="020B0504020202020204" pitchFamily="34" charset="0"/>
              </a:rPr>
              <a:t>Revisiter le logo et le nom de l'application pour mieux refléter les valeurs et l'identité de Supermarché Match, tout en restant moderne et attractif.</a:t>
            </a:r>
            <a:endParaRPr lang="fr-FR" b="1" dirty="0">
              <a:solidFill>
                <a:schemeClr val="bg1"/>
              </a:solidFill>
              <a:highlight>
                <a:srgbClr val="237756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25F38E4-25BB-B537-B943-4A1C0903CA7D}"/>
              </a:ext>
            </a:extLst>
          </p:cNvPr>
          <p:cNvSpPr txBox="1"/>
          <p:nvPr/>
        </p:nvSpPr>
        <p:spPr>
          <a:xfrm>
            <a:off x="1109935" y="2599392"/>
            <a:ext cx="81245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600" b="1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Enjeu : </a:t>
            </a:r>
            <a:r>
              <a:rPr lang="fr-FR" sz="160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Créer un </a:t>
            </a:r>
            <a:r>
              <a:rPr lang="fr-FR" sz="1600" i="0" dirty="0" err="1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naming</a:t>
            </a:r>
            <a:r>
              <a:rPr lang="fr-FR" sz="160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 court et impactant pour Supermarché Match, adaptable à différents usages numériques comme les SMS et les noms d'applications, où l'espace est précieux et la clarté, essentielle.</a:t>
            </a:r>
          </a:p>
          <a:p>
            <a:pPr algn="l"/>
            <a:endParaRPr lang="fr-FR" sz="1600" b="1" i="0" dirty="0">
              <a:solidFill>
                <a:srgbClr val="0D0D0D"/>
              </a:solidFill>
              <a:effectLst/>
              <a:latin typeface="Avenir Next LT Pro" panose="020B0504020202020204" pitchFamily="34" charset="0"/>
            </a:endParaRPr>
          </a:p>
          <a:p>
            <a:pPr algn="l"/>
            <a:r>
              <a:rPr lang="fr-FR" sz="1600" b="1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Contexte : </a:t>
            </a:r>
            <a:r>
              <a:rPr lang="fr-FR" sz="160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Jusqu'à présent, l'application a été nommée "</a:t>
            </a:r>
            <a:r>
              <a:rPr lang="fr-FR" sz="1600" i="0" dirty="0" err="1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S.Match</a:t>
            </a:r>
            <a:r>
              <a:rPr lang="fr-FR" sz="160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" tandis que le terme "Super Match" a été utilisé pour les SMS. Cette dualité de </a:t>
            </a:r>
            <a:r>
              <a:rPr lang="fr-FR" sz="1600" i="0" dirty="0" err="1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namings</a:t>
            </a:r>
            <a:r>
              <a:rPr lang="fr-FR" sz="160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 soulève le besoin d'une solution unifiée qui soit à la fois concise et représentative de la marque.</a:t>
            </a:r>
          </a:p>
          <a:p>
            <a:pPr algn="l"/>
            <a:endParaRPr lang="fr-FR" sz="1600" b="1" i="0" dirty="0">
              <a:solidFill>
                <a:srgbClr val="0D0D0D"/>
              </a:solidFill>
              <a:effectLst/>
              <a:latin typeface="Avenir Next LT Pro" panose="020B0504020202020204" pitchFamily="34" charset="0"/>
            </a:endParaRPr>
          </a:p>
          <a:p>
            <a:pPr algn="l"/>
            <a:r>
              <a:rPr lang="fr-FR" sz="1600" b="1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Objectif de modernisation : </a:t>
            </a:r>
            <a:r>
              <a:rPr lang="fr-FR" sz="160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Accompagner ce nouveau </a:t>
            </a:r>
            <a:r>
              <a:rPr lang="fr-FR" sz="1600" i="0" dirty="0" err="1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naming</a:t>
            </a:r>
            <a:r>
              <a:rPr lang="fr-FR" sz="160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 d'un logo d'application refondu, qui soit non seulement moderne et esthétique mais aussi cohérent avec le nom et facilement identifiable par les utilisateurs.</a:t>
            </a:r>
          </a:p>
        </p:txBody>
      </p:sp>
    </p:spTree>
    <p:extLst>
      <p:ext uri="{BB962C8B-B14F-4D97-AF65-F5344CB8AC3E}">
        <p14:creationId xmlns:p14="http://schemas.microsoft.com/office/powerpoint/2010/main" val="1548033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4E900A-978E-CC8F-D676-9D192C30B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Axe Match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DAC2D6-71D8-3CA1-8BAB-7CDAED1CA2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9500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A5D211-4230-EC88-FA7B-E3BFC36B1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Axe Match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2D721D-8254-00C0-8CE5-391FD5E3C9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D3FBB6D-B461-FC70-4246-313ACD6691A9}"/>
              </a:ext>
            </a:extLst>
          </p:cNvPr>
          <p:cNvSpPr txBox="1"/>
          <p:nvPr/>
        </p:nvSpPr>
        <p:spPr>
          <a:xfrm>
            <a:off x="211547" y="1422060"/>
            <a:ext cx="11591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On capitalise sur le nom de l’enseigne en s’affranchissant du terme ‘supermarché’.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F0FDF43-E90C-B2D8-61ED-C397A0D6FAE3}"/>
              </a:ext>
            </a:extLst>
          </p:cNvPr>
          <p:cNvSpPr txBox="1"/>
          <p:nvPr/>
        </p:nvSpPr>
        <p:spPr>
          <a:xfrm>
            <a:off x="6518787" y="53684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pic>
        <p:nvPicPr>
          <p:cNvPr id="4" name="Image 3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19C01D69-C1B7-E037-6900-AED454AD7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978" y="-2206193"/>
            <a:ext cx="8858865" cy="1252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50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capture d’écran, logo, Graphique&#10;&#10;Description générée automatiquement">
            <a:extLst>
              <a:ext uri="{FF2B5EF4-FFF2-40B4-BE49-F238E27FC236}">
                <a16:creationId xmlns:a16="http://schemas.microsoft.com/office/drawing/2014/main" id="{12142C54-9FCD-978D-488C-C15571380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543" y="-2833942"/>
            <a:ext cx="8858865" cy="12525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961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carte, texte, Terre, Monde&#10;&#10;Description générée automatiquement">
            <a:extLst>
              <a:ext uri="{FF2B5EF4-FFF2-40B4-BE49-F238E27FC236}">
                <a16:creationId xmlns:a16="http://schemas.microsoft.com/office/drawing/2014/main" id="{5696DB87-2090-E5A7-CCD4-704E5FE87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410" y="0"/>
            <a:ext cx="31671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36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4E900A-978E-CC8F-D676-9D192C30B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Supermarché Match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1DAC2D6-71D8-3CA1-8BAB-7CDAED1CA2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165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A5D211-4230-EC88-FA7B-E3BFC36B1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Axe Supermarché Match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2D721D-8254-00C0-8CE5-391FD5E3C9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D3FBB6D-B461-FC70-4246-313ACD6691A9}"/>
              </a:ext>
            </a:extLst>
          </p:cNvPr>
          <p:cNvSpPr txBox="1"/>
          <p:nvPr/>
        </p:nvSpPr>
        <p:spPr>
          <a:xfrm>
            <a:off x="211547" y="1422060"/>
            <a:ext cx="11591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Utilisation du nom de l’enseigne avec le qualificatif ‘supermarché’.</a:t>
            </a:r>
          </a:p>
          <a:p>
            <a:r>
              <a:rPr lang="fr-FR" dirty="0"/>
              <a:t>Le nom de l’app pourrait rester Match pour une meilleure lisibilité et une cohérence avec les SMS.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F0FDF43-E90C-B2D8-61ED-C397A0D6FAE3}"/>
              </a:ext>
            </a:extLst>
          </p:cNvPr>
          <p:cNvSpPr txBox="1"/>
          <p:nvPr/>
        </p:nvSpPr>
        <p:spPr>
          <a:xfrm>
            <a:off x="6518787" y="536841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pic>
        <p:nvPicPr>
          <p:cNvPr id="4" name="Image 3" descr="Une image contenant texte, capture d’écran, logo, symbole&#10;&#10;Description générée automatiquement">
            <a:extLst>
              <a:ext uri="{FF2B5EF4-FFF2-40B4-BE49-F238E27FC236}">
                <a16:creationId xmlns:a16="http://schemas.microsoft.com/office/drawing/2014/main" id="{D62D7B1F-0495-FCB2-D93E-E0081BFB6A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5"/>
          <a:stretch/>
        </p:blipFill>
        <p:spPr>
          <a:xfrm>
            <a:off x="6079793" y="-2176049"/>
            <a:ext cx="6112207" cy="12525884"/>
          </a:xfrm>
          <a:prstGeom prst="rect">
            <a:avLst/>
          </a:prstGeom>
        </p:spPr>
      </p:pic>
      <p:pic>
        <p:nvPicPr>
          <p:cNvPr id="5" name="Image 4" descr="Une image contenant texte, capture d’écran, logo, symbole&#10;&#10;Description générée automatiquement">
            <a:extLst>
              <a:ext uri="{FF2B5EF4-FFF2-40B4-BE49-F238E27FC236}">
                <a16:creationId xmlns:a16="http://schemas.microsoft.com/office/drawing/2014/main" id="{1D9E550D-6CC5-E41D-F684-C86B0D9F88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56" y="-2176049"/>
            <a:ext cx="8862584" cy="1252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45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capture d’écran, logo, symbole&#10;&#10;Description générée automatiquement">
            <a:extLst>
              <a:ext uri="{FF2B5EF4-FFF2-40B4-BE49-F238E27FC236}">
                <a16:creationId xmlns:a16="http://schemas.microsoft.com/office/drawing/2014/main" id="{C391FC42-D65B-575F-609E-9BB754F28A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5"/>
          <a:stretch/>
        </p:blipFill>
        <p:spPr>
          <a:xfrm>
            <a:off x="5980465" y="-2939724"/>
            <a:ext cx="6112207" cy="12525884"/>
          </a:xfrm>
          <a:prstGeom prst="rect">
            <a:avLst/>
          </a:prstGeom>
        </p:spPr>
      </p:pic>
      <p:pic>
        <p:nvPicPr>
          <p:cNvPr id="3" name="Image 2" descr="Une image contenant texte, capture d’écran, logo, symbole&#10;&#10;Description générée automatiquement">
            <a:extLst>
              <a:ext uri="{FF2B5EF4-FFF2-40B4-BE49-F238E27FC236}">
                <a16:creationId xmlns:a16="http://schemas.microsoft.com/office/drawing/2014/main" id="{C6907BA6-AAE8-C04E-C1A5-B32BC7E8D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8" y="-2939724"/>
            <a:ext cx="8862584" cy="1252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77978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9362</TotalTime>
  <Words>207</Words>
  <Application>Microsoft Office PowerPoint</Application>
  <PresentationFormat>Grand écran</PresentationFormat>
  <Paragraphs>15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0" baseType="lpstr">
      <vt:lpstr>Arial</vt:lpstr>
      <vt:lpstr>Avenir Next LT Pro</vt:lpstr>
      <vt:lpstr>Calibri</vt:lpstr>
      <vt:lpstr>Georgia</vt:lpstr>
      <vt:lpstr>Police système Courant</vt:lpstr>
      <vt:lpstr>Tahoma</vt:lpstr>
      <vt:lpstr>Wingdings</vt:lpstr>
      <vt:lpstr>1_Thème LNB</vt:lpstr>
      <vt:lpstr>Nouveau design  logo app Match</vt:lpstr>
      <vt:lpstr>Nouveau logo d’app Match</vt:lpstr>
      <vt:lpstr>Axe Match</vt:lpstr>
      <vt:lpstr>Axe Match</vt:lpstr>
      <vt:lpstr>Présentation PowerPoint</vt:lpstr>
      <vt:lpstr>Présentation PowerPoint</vt:lpstr>
      <vt:lpstr>Supermarché Match</vt:lpstr>
      <vt:lpstr>Axe Supermarché Match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Aude Alario</cp:lastModifiedBy>
  <cp:revision>128</cp:revision>
  <cp:lastPrinted>2024-04-08T09:48:01Z</cp:lastPrinted>
  <dcterms:created xsi:type="dcterms:W3CDTF">2023-04-17T13:19:25Z</dcterms:created>
  <dcterms:modified xsi:type="dcterms:W3CDTF">2024-06-07T17:17:07Z</dcterms:modified>
  <cp:category/>
</cp:coreProperties>
</file>